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90" r:id="rId4"/>
    <p:sldId id="275" r:id="rId5"/>
    <p:sldId id="293" r:id="rId6"/>
    <p:sldId id="295" r:id="rId7"/>
    <p:sldId id="296" r:id="rId8"/>
    <p:sldId id="271" r:id="rId9"/>
    <p:sldId id="278" r:id="rId10"/>
    <p:sldId id="279" r:id="rId11"/>
    <p:sldId id="280" r:id="rId12"/>
    <p:sldId id="281" r:id="rId13"/>
    <p:sldId id="284" r:id="rId14"/>
    <p:sldId id="285" r:id="rId15"/>
    <p:sldId id="287" r:id="rId16"/>
    <p:sldId id="288" r:id="rId17"/>
    <p:sldId id="303" r:id="rId18"/>
    <p:sldId id="299" r:id="rId19"/>
    <p:sldId id="302" r:id="rId20"/>
    <p:sldId id="300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>
        <p:scale>
          <a:sx n="100" d="100"/>
          <a:sy n="100" d="100"/>
        </p:scale>
        <p:origin x="-138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AB734-625D-4598-B578-B624C39386EB}" type="doc">
      <dgm:prSet loTypeId="urn:microsoft.com/office/officeart/2005/8/layout/cycle4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B811C5-877A-43BA-AEED-2DB7FD29AB39}">
      <dgm:prSet phldrT="[Текст]" custT="1"/>
      <dgm:spPr/>
      <dgm:t>
        <a:bodyPr/>
        <a:lstStyle/>
        <a:p>
          <a:pPr marL="0" indent="0" algn="l"/>
          <a:r>
            <a:rPr lang="ru-RU" sz="1600" b="1" dirty="0" smtClean="0">
              <a:solidFill>
                <a:srgbClr val="002060"/>
              </a:solidFill>
              <a:latin typeface="Segoe Print" pitchFamily="2" charset="0"/>
            </a:rPr>
            <a:t>Информационно-методический ресурс</a:t>
          </a:r>
          <a:endParaRPr lang="ru-RU" sz="1600" b="1" dirty="0">
            <a:solidFill>
              <a:srgbClr val="002060"/>
            </a:solidFill>
            <a:latin typeface="Segoe Print" pitchFamily="2" charset="0"/>
          </a:endParaRPr>
        </a:p>
      </dgm:t>
    </dgm:pt>
    <dgm:pt modelId="{AA2B4EF3-6BC0-4AD1-B566-1BC782210D14}" type="parTrans" cxnId="{248E3FF7-CFE4-48C3-9499-9951379CD768}">
      <dgm:prSet/>
      <dgm:spPr/>
      <dgm:t>
        <a:bodyPr/>
        <a:lstStyle/>
        <a:p>
          <a:endParaRPr lang="ru-RU" b="1"/>
        </a:p>
      </dgm:t>
    </dgm:pt>
    <dgm:pt modelId="{43E89D17-C10B-4965-A2D5-4A4F2B419B46}" type="sibTrans" cxnId="{248E3FF7-CFE4-48C3-9499-9951379CD768}">
      <dgm:prSet/>
      <dgm:spPr/>
      <dgm:t>
        <a:bodyPr/>
        <a:lstStyle/>
        <a:p>
          <a:endParaRPr lang="ru-RU" b="1"/>
        </a:p>
      </dgm:t>
    </dgm:pt>
    <dgm:pt modelId="{6CAB8F31-F612-417C-A927-C5278185D94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Программы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9C7F8730-C742-4E0A-853A-064E73E39357}" type="parTrans" cxnId="{A226EAC6-4740-4D6A-BD51-EC2E47D30E17}">
      <dgm:prSet/>
      <dgm:spPr/>
      <dgm:t>
        <a:bodyPr/>
        <a:lstStyle/>
        <a:p>
          <a:endParaRPr lang="ru-RU" b="1"/>
        </a:p>
      </dgm:t>
    </dgm:pt>
    <dgm:pt modelId="{C643AFD5-4332-40F3-A539-CE4AA21782B3}" type="sibTrans" cxnId="{A226EAC6-4740-4D6A-BD51-EC2E47D30E17}">
      <dgm:prSet/>
      <dgm:spPr/>
      <dgm:t>
        <a:bodyPr/>
        <a:lstStyle/>
        <a:p>
          <a:endParaRPr lang="ru-RU" b="1"/>
        </a:p>
      </dgm:t>
    </dgm:pt>
    <dgm:pt modelId="{9AB7E387-05D0-4CDD-8F37-5AE6D5B0064F}">
      <dgm:prSet phldrT="[Текст]" custT="1"/>
      <dgm:spPr/>
      <dgm:t>
        <a:bodyPr/>
        <a:lstStyle/>
        <a:p>
          <a:pPr marL="0" indent="0"/>
          <a:r>
            <a:rPr lang="ru-RU" sz="1600" b="1" dirty="0" smtClean="0">
              <a:solidFill>
                <a:srgbClr val="002060"/>
              </a:solidFill>
              <a:latin typeface="Segoe Print" pitchFamily="2" charset="0"/>
            </a:rPr>
            <a:t>Человеческий ресурс</a:t>
          </a:r>
        </a:p>
      </dgm:t>
    </dgm:pt>
    <dgm:pt modelId="{A270EE8D-8188-4106-84EF-8D6B962369B5}" type="parTrans" cxnId="{2EA3F0DE-F813-44F3-A662-565761494675}">
      <dgm:prSet/>
      <dgm:spPr/>
      <dgm:t>
        <a:bodyPr/>
        <a:lstStyle/>
        <a:p>
          <a:endParaRPr lang="ru-RU" b="1"/>
        </a:p>
      </dgm:t>
    </dgm:pt>
    <dgm:pt modelId="{DE6EAD71-8E13-4BB5-BDA4-96A13A2435B6}" type="sibTrans" cxnId="{2EA3F0DE-F813-44F3-A662-565761494675}">
      <dgm:prSet/>
      <dgm:spPr/>
      <dgm:t>
        <a:bodyPr/>
        <a:lstStyle/>
        <a:p>
          <a:endParaRPr lang="ru-RU" b="1"/>
        </a:p>
      </dgm:t>
    </dgm:pt>
    <dgm:pt modelId="{90546F9D-43FA-47D2-8EC6-BFE0BAE2469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99"/>
        </a:solidFill>
      </dgm:spPr>
      <dgm:t>
        <a:bodyPr/>
        <a:lstStyle/>
        <a:p>
          <a:pPr marL="171450" indent="0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Родители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D80C3A2B-730E-4753-BF4F-045AE852DA0E}" type="parTrans" cxnId="{10FCA313-42A5-4174-892A-8D85AFB80B5D}">
      <dgm:prSet/>
      <dgm:spPr/>
      <dgm:t>
        <a:bodyPr/>
        <a:lstStyle/>
        <a:p>
          <a:endParaRPr lang="ru-RU" b="1"/>
        </a:p>
      </dgm:t>
    </dgm:pt>
    <dgm:pt modelId="{08AC7952-3625-4748-AB92-1219E1BF221A}" type="sibTrans" cxnId="{10FCA313-42A5-4174-892A-8D85AFB80B5D}">
      <dgm:prSet/>
      <dgm:spPr/>
      <dgm:t>
        <a:bodyPr/>
        <a:lstStyle/>
        <a:p>
          <a:endParaRPr lang="ru-RU" b="1"/>
        </a:p>
      </dgm:t>
    </dgm:pt>
    <dgm:pt modelId="{53EF0AA0-F93D-4534-BE2A-6F280853C0F6}">
      <dgm:prSet phldrT="[Текст]" custT="1"/>
      <dgm:spPr>
        <a:solidFill>
          <a:srgbClr val="F9F037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Segoe Print" pitchFamily="2" charset="0"/>
            </a:rPr>
            <a:t>Организационны</a:t>
          </a:r>
          <a:r>
            <a:rPr lang="ru-RU" sz="1500" b="1" dirty="0" smtClean="0">
              <a:solidFill>
                <a:srgbClr val="002060"/>
              </a:solidFill>
              <a:latin typeface="Segoe Print" pitchFamily="2" charset="0"/>
            </a:rPr>
            <a:t>й ресурс</a:t>
          </a:r>
          <a:endParaRPr lang="ru-RU" sz="1500" b="1" i="1" dirty="0" smtClean="0">
            <a:solidFill>
              <a:srgbClr val="002060"/>
            </a:solidFill>
            <a:latin typeface="Segoe Print" pitchFamily="2" charset="0"/>
          </a:endParaRPr>
        </a:p>
      </dgm:t>
    </dgm:pt>
    <dgm:pt modelId="{01307BA0-FBED-4153-9699-E362216AFD85}" type="parTrans" cxnId="{767D902D-D333-4A3E-A010-454D61C51AF5}">
      <dgm:prSet/>
      <dgm:spPr/>
      <dgm:t>
        <a:bodyPr/>
        <a:lstStyle/>
        <a:p>
          <a:endParaRPr lang="ru-RU" b="1"/>
        </a:p>
      </dgm:t>
    </dgm:pt>
    <dgm:pt modelId="{FC69C4E3-8367-4FFF-902D-E46AD42876F6}" type="sibTrans" cxnId="{767D902D-D333-4A3E-A010-454D61C51AF5}">
      <dgm:prSet/>
      <dgm:spPr/>
      <dgm:t>
        <a:bodyPr/>
        <a:lstStyle/>
        <a:p>
          <a:endParaRPr lang="ru-RU" b="1"/>
        </a:p>
      </dgm:t>
    </dgm:pt>
    <dgm:pt modelId="{8550382A-D64B-4870-BF2B-1AB543C8CF4F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Планы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B0F01AF9-5E00-4C2B-9AB1-02FB64215CDD}" type="parTrans" cxnId="{84B6AE15-A34B-475B-8F83-B31C776A8AF7}">
      <dgm:prSet/>
      <dgm:spPr/>
      <dgm:t>
        <a:bodyPr/>
        <a:lstStyle/>
        <a:p>
          <a:endParaRPr lang="ru-RU" b="1"/>
        </a:p>
      </dgm:t>
    </dgm:pt>
    <dgm:pt modelId="{1CB9A702-2F72-4812-9422-9FC596914EF2}" type="sibTrans" cxnId="{84B6AE15-A34B-475B-8F83-B31C776A8AF7}">
      <dgm:prSet/>
      <dgm:spPr/>
      <dgm:t>
        <a:bodyPr/>
        <a:lstStyle/>
        <a:p>
          <a:endParaRPr lang="ru-RU" b="1"/>
        </a:p>
      </dgm:t>
    </dgm:pt>
    <dgm:pt modelId="{28B41FD9-AE20-4370-B8CF-613943FBEC6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Segoe Print" pitchFamily="2" charset="0"/>
            </a:rPr>
            <a:t>Материально-технический ресурс</a:t>
          </a:r>
        </a:p>
      </dgm:t>
    </dgm:pt>
    <dgm:pt modelId="{5C832AEF-90C5-4E82-A5FF-F20545D37615}" type="parTrans" cxnId="{755DDCF2-131F-4806-B62B-C72B3894EA68}">
      <dgm:prSet/>
      <dgm:spPr/>
      <dgm:t>
        <a:bodyPr/>
        <a:lstStyle/>
        <a:p>
          <a:endParaRPr lang="ru-RU" b="1"/>
        </a:p>
      </dgm:t>
    </dgm:pt>
    <dgm:pt modelId="{354E8A9C-7682-4575-94ED-1DEDCDCDD2C5}" type="sibTrans" cxnId="{755DDCF2-131F-4806-B62B-C72B3894EA68}">
      <dgm:prSet/>
      <dgm:spPr/>
      <dgm:t>
        <a:bodyPr/>
        <a:lstStyle/>
        <a:p>
          <a:endParaRPr lang="ru-RU" b="1"/>
        </a:p>
      </dgm:t>
    </dgm:pt>
    <dgm:pt modelId="{DBFE8F5D-2A41-435D-89BD-EDC3097167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Компьютерное оборудование</a:t>
          </a:r>
        </a:p>
      </dgm:t>
    </dgm:pt>
    <dgm:pt modelId="{1E526BE0-E4C8-411F-96BB-52B399432FBF}" type="parTrans" cxnId="{9E68E5C2-C3B2-44EE-B1A0-D82817857AE8}">
      <dgm:prSet/>
      <dgm:spPr/>
      <dgm:t>
        <a:bodyPr/>
        <a:lstStyle/>
        <a:p>
          <a:endParaRPr lang="ru-RU" b="1"/>
        </a:p>
      </dgm:t>
    </dgm:pt>
    <dgm:pt modelId="{F4FBB4C6-DFDB-44D5-AD69-22A5723A7686}" type="sibTrans" cxnId="{9E68E5C2-C3B2-44EE-B1A0-D82817857AE8}">
      <dgm:prSet/>
      <dgm:spPr/>
      <dgm:t>
        <a:bodyPr/>
        <a:lstStyle/>
        <a:p>
          <a:endParaRPr lang="ru-RU" b="1"/>
        </a:p>
      </dgm:t>
    </dgm:pt>
    <dgm:pt modelId="{1CA92E6D-56BF-4C8D-8E44-6FFC51D5C457}">
      <dgm:prSet/>
      <dgm:spPr/>
      <dgm:t>
        <a:bodyPr/>
        <a:lstStyle/>
        <a:p>
          <a:endParaRPr lang="ru-RU" dirty="0"/>
        </a:p>
      </dgm:t>
    </dgm:pt>
    <dgm:pt modelId="{99A179A6-8F0C-4865-8078-CA8EE3DB684E}" type="parTrans" cxnId="{254FF569-D6B7-487D-B389-9D07DBCFE764}">
      <dgm:prSet/>
      <dgm:spPr/>
      <dgm:t>
        <a:bodyPr/>
        <a:lstStyle/>
        <a:p>
          <a:endParaRPr lang="ru-RU" b="1"/>
        </a:p>
      </dgm:t>
    </dgm:pt>
    <dgm:pt modelId="{1E6BB618-F732-481F-AD52-8E3136F40956}" type="sibTrans" cxnId="{254FF569-D6B7-487D-B389-9D07DBCFE764}">
      <dgm:prSet/>
      <dgm:spPr/>
      <dgm:t>
        <a:bodyPr/>
        <a:lstStyle/>
        <a:p>
          <a:endParaRPr lang="ru-RU" b="1"/>
        </a:p>
      </dgm:t>
    </dgm:pt>
    <dgm:pt modelId="{48875B50-F0B3-445D-B057-71A6FB039268}">
      <dgm:prSet/>
      <dgm:spPr/>
      <dgm:t>
        <a:bodyPr/>
        <a:lstStyle/>
        <a:p>
          <a:endParaRPr lang="ru-RU" dirty="0"/>
        </a:p>
      </dgm:t>
    </dgm:pt>
    <dgm:pt modelId="{BA8D2C2B-7016-4799-B1D0-3D3538A361A4}" type="parTrans" cxnId="{582BCEEB-A44A-4088-92D6-1EBAB5DC12DF}">
      <dgm:prSet/>
      <dgm:spPr/>
      <dgm:t>
        <a:bodyPr/>
        <a:lstStyle/>
        <a:p>
          <a:endParaRPr lang="ru-RU" b="1"/>
        </a:p>
      </dgm:t>
    </dgm:pt>
    <dgm:pt modelId="{5ED8071B-45EC-43E6-9370-FFA8194EEF02}" type="sibTrans" cxnId="{582BCEEB-A44A-4088-92D6-1EBAB5DC12DF}">
      <dgm:prSet/>
      <dgm:spPr/>
      <dgm:t>
        <a:bodyPr/>
        <a:lstStyle/>
        <a:p>
          <a:endParaRPr lang="ru-RU" b="1"/>
        </a:p>
      </dgm:t>
    </dgm:pt>
    <dgm:pt modelId="{E582C313-6B54-403B-AFE4-8848A17C02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99"/>
        </a:solidFill>
      </dgm:spPr>
      <dgm:t>
        <a:bodyPr/>
        <a:lstStyle/>
        <a:p>
          <a:pPr marL="171450" indent="0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Педагоги 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FC29438B-E158-4291-9D3F-EE62BE3A16B3}" type="parTrans" cxnId="{FF5F9BB5-13E4-4A37-B70B-D865E0EDA8DE}">
      <dgm:prSet/>
      <dgm:spPr/>
      <dgm:t>
        <a:bodyPr/>
        <a:lstStyle/>
        <a:p>
          <a:endParaRPr lang="ru-RU" b="1"/>
        </a:p>
      </dgm:t>
    </dgm:pt>
    <dgm:pt modelId="{4517998B-BD70-423C-BF6E-A9ABB2221734}" type="sibTrans" cxnId="{FF5F9BB5-13E4-4A37-B70B-D865E0EDA8DE}">
      <dgm:prSet/>
      <dgm:spPr/>
      <dgm:t>
        <a:bodyPr/>
        <a:lstStyle/>
        <a:p>
          <a:endParaRPr lang="ru-RU" b="1"/>
        </a:p>
      </dgm:t>
    </dgm:pt>
    <dgm:pt modelId="{5CAC1696-0787-41CE-A98F-1CD55177840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99"/>
        </a:solidFill>
      </dgm:spPr>
      <dgm:t>
        <a:bodyPr/>
        <a:lstStyle/>
        <a:p>
          <a:pPr marL="171450" indent="0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Дети 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B87EF3B6-1760-4F5E-8539-7466885507C5}" type="parTrans" cxnId="{143EBAF0-3D5F-484C-BC37-CE8775F19A6E}">
      <dgm:prSet/>
      <dgm:spPr/>
      <dgm:t>
        <a:bodyPr/>
        <a:lstStyle/>
        <a:p>
          <a:endParaRPr lang="ru-RU" b="1"/>
        </a:p>
      </dgm:t>
    </dgm:pt>
    <dgm:pt modelId="{C69F759D-47B6-421A-8E21-924D2F4A3D9B}" type="sibTrans" cxnId="{143EBAF0-3D5F-484C-BC37-CE8775F19A6E}">
      <dgm:prSet/>
      <dgm:spPr/>
      <dgm:t>
        <a:bodyPr/>
        <a:lstStyle/>
        <a:p>
          <a:endParaRPr lang="ru-RU" b="1"/>
        </a:p>
      </dgm:t>
    </dgm:pt>
    <dgm:pt modelId="{F3CA2303-5B22-42E8-B4AC-4268D2FD970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99"/>
        </a:solidFill>
      </dgm:spPr>
      <dgm:t>
        <a:bodyPr/>
        <a:lstStyle/>
        <a:p>
          <a:pPr marL="171450" indent="0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Приглашенные специалисты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BDB6E039-61BB-4801-B637-91A5F35F3456}" type="parTrans" cxnId="{1C278F01-1716-43BB-8167-A0B504F39431}">
      <dgm:prSet/>
      <dgm:spPr/>
      <dgm:t>
        <a:bodyPr/>
        <a:lstStyle/>
        <a:p>
          <a:endParaRPr lang="ru-RU" b="1"/>
        </a:p>
      </dgm:t>
    </dgm:pt>
    <dgm:pt modelId="{07FDDB7F-4721-423F-BD46-4F5B1622380F}" type="sibTrans" cxnId="{1C278F01-1716-43BB-8167-A0B504F39431}">
      <dgm:prSet/>
      <dgm:spPr/>
      <dgm:t>
        <a:bodyPr/>
        <a:lstStyle/>
        <a:p>
          <a:endParaRPr lang="ru-RU" b="1"/>
        </a:p>
      </dgm:t>
    </dgm:pt>
    <dgm:pt modelId="{BB09CDC5-0126-45FB-A679-3261A326039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Интернет-ресурсы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F42E980A-F62A-4A1E-974E-FFE8B052A751}" type="parTrans" cxnId="{43C359B4-1B54-4E18-AC27-1173E5E301BF}">
      <dgm:prSet/>
      <dgm:spPr/>
      <dgm:t>
        <a:bodyPr/>
        <a:lstStyle/>
        <a:p>
          <a:endParaRPr lang="ru-RU" b="1"/>
        </a:p>
      </dgm:t>
    </dgm:pt>
    <dgm:pt modelId="{491CFEA6-40B2-42AE-BBD3-FCA7A62F4D4E}" type="sibTrans" cxnId="{43C359B4-1B54-4E18-AC27-1173E5E301BF}">
      <dgm:prSet/>
      <dgm:spPr/>
      <dgm:t>
        <a:bodyPr/>
        <a:lstStyle/>
        <a:p>
          <a:endParaRPr lang="ru-RU" b="1"/>
        </a:p>
      </dgm:t>
    </dgm:pt>
    <dgm:pt modelId="{F8C6080A-64CD-4060-93D5-A26492437DF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Методические разработки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2AC90DFA-F5D9-4ADA-A74E-F83664E384EC}" type="parTrans" cxnId="{7A34C81F-B126-4D66-AF90-B667C97572B4}">
      <dgm:prSet/>
      <dgm:spPr/>
      <dgm:t>
        <a:bodyPr/>
        <a:lstStyle/>
        <a:p>
          <a:endParaRPr lang="ru-RU" b="1"/>
        </a:p>
      </dgm:t>
    </dgm:pt>
    <dgm:pt modelId="{B8B14BFE-E878-4053-806D-71707BC76973}" type="sibTrans" cxnId="{7A34C81F-B126-4D66-AF90-B667C97572B4}">
      <dgm:prSet/>
      <dgm:spPr/>
      <dgm:t>
        <a:bodyPr/>
        <a:lstStyle/>
        <a:p>
          <a:endParaRPr lang="ru-RU" b="1"/>
        </a:p>
      </dgm:t>
    </dgm:pt>
    <dgm:pt modelId="{0F3A0538-099D-4F18-A9E1-A9297CD19A5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11909D21-48E5-4AE2-9904-6A8CD3CB5139}" type="parTrans" cxnId="{6532325F-1157-4597-93F9-C7671849999B}">
      <dgm:prSet/>
      <dgm:spPr/>
      <dgm:t>
        <a:bodyPr/>
        <a:lstStyle/>
        <a:p>
          <a:endParaRPr lang="ru-RU" b="1"/>
        </a:p>
      </dgm:t>
    </dgm:pt>
    <dgm:pt modelId="{7E16E68C-B110-41A4-9ABE-E11BD9B8D716}" type="sibTrans" cxnId="{6532325F-1157-4597-93F9-C7671849999B}">
      <dgm:prSet/>
      <dgm:spPr/>
      <dgm:t>
        <a:bodyPr/>
        <a:lstStyle/>
        <a:p>
          <a:endParaRPr lang="ru-RU" b="1"/>
        </a:p>
      </dgm:t>
    </dgm:pt>
    <dgm:pt modelId="{C71EE2C3-3BD4-47F3-A6F9-06EB1B70E7F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A4ACE2BB-0AC7-4C32-A342-AF9AAC45D907}" type="parTrans" cxnId="{04FBF635-1A2D-44A4-8332-FFE2191493A4}">
      <dgm:prSet/>
      <dgm:spPr/>
      <dgm:t>
        <a:bodyPr/>
        <a:lstStyle/>
        <a:p>
          <a:endParaRPr lang="ru-RU" b="1"/>
        </a:p>
      </dgm:t>
    </dgm:pt>
    <dgm:pt modelId="{2A6EE86D-9212-40B1-8E1E-82DC15C1D850}" type="sibTrans" cxnId="{04FBF635-1A2D-44A4-8332-FFE2191493A4}">
      <dgm:prSet/>
      <dgm:spPr/>
      <dgm:t>
        <a:bodyPr/>
        <a:lstStyle/>
        <a:p>
          <a:endParaRPr lang="ru-RU" b="1"/>
        </a:p>
      </dgm:t>
    </dgm:pt>
    <dgm:pt modelId="{3864BFF8-9168-42F5-ABB9-EEFC487D287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Технологии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65BFF868-8FBB-4C7C-AD15-4045EA23C8ED}" type="parTrans" cxnId="{7F03D907-6BCF-499E-B0E8-DC5864B7C5CF}">
      <dgm:prSet/>
      <dgm:spPr/>
      <dgm:t>
        <a:bodyPr/>
        <a:lstStyle/>
        <a:p>
          <a:endParaRPr lang="ru-RU"/>
        </a:p>
      </dgm:t>
    </dgm:pt>
    <dgm:pt modelId="{A6CB9B65-1525-462A-BAA5-25A55E0257EB}" type="sibTrans" cxnId="{7F03D907-6BCF-499E-B0E8-DC5864B7C5CF}">
      <dgm:prSet/>
      <dgm:spPr/>
      <dgm:t>
        <a:bodyPr/>
        <a:lstStyle/>
        <a:p>
          <a:endParaRPr lang="ru-RU"/>
        </a:p>
      </dgm:t>
    </dgm:pt>
    <dgm:pt modelId="{867656EE-3B56-4073-B9A0-FCA3F83034D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D8CA37A1-7D93-4919-8778-35D9738A31EE}" type="parTrans" cxnId="{35873254-E761-42DF-B98B-9F3AA4D2BA75}">
      <dgm:prSet/>
      <dgm:spPr/>
      <dgm:t>
        <a:bodyPr/>
        <a:lstStyle/>
        <a:p>
          <a:endParaRPr lang="ru-RU"/>
        </a:p>
      </dgm:t>
    </dgm:pt>
    <dgm:pt modelId="{16A698A4-6E9B-4449-B0AE-83DFAEB15BD0}" type="sibTrans" cxnId="{35873254-E761-42DF-B98B-9F3AA4D2BA75}">
      <dgm:prSet/>
      <dgm:spPr/>
      <dgm:t>
        <a:bodyPr/>
        <a:lstStyle/>
        <a:p>
          <a:endParaRPr lang="ru-RU"/>
        </a:p>
      </dgm:t>
    </dgm:pt>
    <dgm:pt modelId="{666505DA-0063-4BF1-8A84-3BC89644A0C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СМИ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B678EA41-0846-42A2-8737-D9FD3C3D322B}" type="parTrans" cxnId="{32983CB1-FA62-45AC-A6C3-3F923E3158F3}">
      <dgm:prSet/>
      <dgm:spPr/>
      <dgm:t>
        <a:bodyPr/>
        <a:lstStyle/>
        <a:p>
          <a:endParaRPr lang="ru-RU"/>
        </a:p>
      </dgm:t>
    </dgm:pt>
    <dgm:pt modelId="{FABB0223-DAB1-4F60-9BC6-B8A1C32E9A64}" type="sibTrans" cxnId="{32983CB1-FA62-45AC-A6C3-3F923E3158F3}">
      <dgm:prSet/>
      <dgm:spPr/>
      <dgm:t>
        <a:bodyPr/>
        <a:lstStyle/>
        <a:p>
          <a:endParaRPr lang="ru-RU"/>
        </a:p>
      </dgm:t>
    </dgm:pt>
    <dgm:pt modelId="{FC0C2A5D-2E2D-4C00-B7B3-74664A9E104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700" b="1" dirty="0"/>
        </a:p>
      </dgm:t>
    </dgm:pt>
    <dgm:pt modelId="{EC364DBD-2E82-4292-AC87-5E3566FDEA0F}" type="parTrans" cxnId="{C1A9BD78-3573-4677-AF3B-BB073EBBA986}">
      <dgm:prSet/>
      <dgm:spPr/>
      <dgm:t>
        <a:bodyPr/>
        <a:lstStyle/>
        <a:p>
          <a:endParaRPr lang="ru-RU"/>
        </a:p>
      </dgm:t>
    </dgm:pt>
    <dgm:pt modelId="{CF816563-7B93-4137-AF50-3CA4AA7C36FC}" type="sibTrans" cxnId="{C1A9BD78-3573-4677-AF3B-BB073EBBA986}">
      <dgm:prSet/>
      <dgm:spPr/>
      <dgm:t>
        <a:bodyPr/>
        <a:lstStyle/>
        <a:p>
          <a:endParaRPr lang="ru-RU"/>
        </a:p>
      </dgm:t>
    </dgm:pt>
    <dgm:pt modelId="{645A679F-A4DE-48B7-8D05-58F484A105A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9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 ТСО</a:t>
          </a:r>
        </a:p>
      </dgm:t>
    </dgm:pt>
    <dgm:pt modelId="{89F576B5-EC94-48EE-803D-48F60B01E8F4}" type="parTrans" cxnId="{6A2160B1-7D91-460A-8F20-879707C0C5B2}">
      <dgm:prSet/>
      <dgm:spPr/>
      <dgm:t>
        <a:bodyPr/>
        <a:lstStyle/>
        <a:p>
          <a:endParaRPr lang="ru-RU"/>
        </a:p>
      </dgm:t>
    </dgm:pt>
    <dgm:pt modelId="{A393D706-AEC4-42F2-A8ED-37F2FA02A34B}" type="sibTrans" cxnId="{6A2160B1-7D91-460A-8F20-879707C0C5B2}">
      <dgm:prSet/>
      <dgm:spPr/>
      <dgm:t>
        <a:bodyPr/>
        <a:lstStyle/>
        <a:p>
          <a:endParaRPr lang="ru-RU"/>
        </a:p>
      </dgm:t>
    </dgm:pt>
    <dgm:pt modelId="{8E3A3231-ADD8-43C9-AAA9-F3B659D3D0F1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Конспекты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CAEB9D14-DA56-4102-A091-2B3025E4ADD3}" type="parTrans" cxnId="{61C0D2D8-C00B-4FCA-8D20-48AE55D72C5C}">
      <dgm:prSet/>
      <dgm:spPr/>
      <dgm:t>
        <a:bodyPr/>
        <a:lstStyle/>
        <a:p>
          <a:endParaRPr lang="ru-RU"/>
        </a:p>
      </dgm:t>
    </dgm:pt>
    <dgm:pt modelId="{11021ECB-BEED-47F6-BFF2-5827069D49CB}" type="sibTrans" cxnId="{61C0D2D8-C00B-4FCA-8D20-48AE55D72C5C}">
      <dgm:prSet/>
      <dgm:spPr/>
      <dgm:t>
        <a:bodyPr/>
        <a:lstStyle/>
        <a:p>
          <a:endParaRPr lang="ru-RU"/>
        </a:p>
      </dgm:t>
    </dgm:pt>
    <dgm:pt modelId="{AE0EC417-CAC0-47A1-B950-047F24E7F478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Результаты диагностики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251BCD74-4037-484F-AFA1-916DA029AE03}" type="parTrans" cxnId="{235B00FF-72DD-4706-BC22-AADC96836F15}">
      <dgm:prSet/>
      <dgm:spPr/>
      <dgm:t>
        <a:bodyPr/>
        <a:lstStyle/>
        <a:p>
          <a:endParaRPr lang="ru-RU"/>
        </a:p>
      </dgm:t>
    </dgm:pt>
    <dgm:pt modelId="{55827589-D645-4FFC-AB1F-DF6AFA1E2637}" type="sibTrans" cxnId="{235B00FF-72DD-4706-BC22-AADC96836F15}">
      <dgm:prSet/>
      <dgm:spPr/>
      <dgm:t>
        <a:bodyPr/>
        <a:lstStyle/>
        <a:p>
          <a:endParaRPr lang="ru-RU"/>
        </a:p>
      </dgm:t>
    </dgm:pt>
    <dgm:pt modelId="{B0D34BE5-90FA-492E-A3E5-47079628067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9FF99"/>
        </a:solidFill>
      </dgm:spPr>
      <dgm:t>
        <a:bodyPr/>
        <a:lstStyle/>
        <a:p>
          <a:pPr marL="274638" indent="0"/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Медики 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492EF989-D61B-4F0D-859D-FAFB24CE1841}" type="parTrans" cxnId="{E1C42A93-B780-4E60-B2B4-1A1D9A65360E}">
      <dgm:prSet/>
      <dgm:spPr/>
      <dgm:t>
        <a:bodyPr/>
        <a:lstStyle/>
        <a:p>
          <a:endParaRPr lang="ru-RU"/>
        </a:p>
      </dgm:t>
    </dgm:pt>
    <dgm:pt modelId="{D66AB22E-1FB5-4F29-A583-CC81A0CE7AC4}" type="sibTrans" cxnId="{E1C42A93-B780-4E60-B2B4-1A1D9A65360E}">
      <dgm:prSet/>
      <dgm:spPr/>
      <dgm:t>
        <a:bodyPr/>
        <a:lstStyle/>
        <a:p>
          <a:endParaRPr lang="ru-RU"/>
        </a:p>
      </dgm:t>
    </dgm:pt>
    <dgm:pt modelId="{10FDC46C-015D-461A-9644-0DE9FE17BEDD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Планирование времени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gm:t>
    </dgm:pt>
    <dgm:pt modelId="{8CF58C90-BB57-45E5-8B0B-6A2B4DCFFC04}" type="parTrans" cxnId="{FCB47A5F-F9EC-4D8E-9E1A-20320F348F08}">
      <dgm:prSet/>
      <dgm:spPr/>
      <dgm:t>
        <a:bodyPr/>
        <a:lstStyle/>
        <a:p>
          <a:endParaRPr lang="ru-RU"/>
        </a:p>
      </dgm:t>
    </dgm:pt>
    <dgm:pt modelId="{8F0B9103-8E84-4071-A9E0-C5A390138545}" type="sibTrans" cxnId="{FCB47A5F-F9EC-4D8E-9E1A-20320F348F08}">
      <dgm:prSet/>
      <dgm:spPr/>
      <dgm:t>
        <a:bodyPr/>
        <a:lstStyle/>
        <a:p>
          <a:endParaRPr lang="ru-RU"/>
        </a:p>
      </dgm:t>
    </dgm:pt>
    <dgm:pt modelId="{70520D14-F47B-499D-913A-7C630086EC63}" type="pres">
      <dgm:prSet presAssocID="{B12AB734-625D-4598-B578-B624C39386E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8658B-2B55-4336-8FB4-B5CD3BF21514}" type="pres">
      <dgm:prSet presAssocID="{B12AB734-625D-4598-B578-B624C39386EB}" presName="children" presStyleCnt="0"/>
      <dgm:spPr/>
    </dgm:pt>
    <dgm:pt modelId="{48ADAF1C-BD4D-4500-AC22-DB499F5451B1}" type="pres">
      <dgm:prSet presAssocID="{B12AB734-625D-4598-B578-B624C39386EB}" presName="child1group" presStyleCnt="0"/>
      <dgm:spPr/>
    </dgm:pt>
    <dgm:pt modelId="{71295FC0-4118-4235-91F4-C9EA816CB012}" type="pres">
      <dgm:prSet presAssocID="{B12AB734-625D-4598-B578-B624C39386EB}" presName="child1" presStyleLbl="bgAcc1" presStyleIdx="0" presStyleCnt="4" custScaleX="113370" custScaleY="149537" custLinFactNeighborX="1860" custLinFactNeighborY="8104"/>
      <dgm:spPr/>
      <dgm:t>
        <a:bodyPr/>
        <a:lstStyle/>
        <a:p>
          <a:endParaRPr lang="ru-RU"/>
        </a:p>
      </dgm:t>
    </dgm:pt>
    <dgm:pt modelId="{1E7B528D-3983-467D-83DF-0A836ABE8F78}" type="pres">
      <dgm:prSet presAssocID="{B12AB734-625D-4598-B578-B624C39386E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18EBC-D55F-4A4D-AD38-03D4CC93C4CA}" type="pres">
      <dgm:prSet presAssocID="{B12AB734-625D-4598-B578-B624C39386EB}" presName="child2group" presStyleCnt="0"/>
      <dgm:spPr/>
    </dgm:pt>
    <dgm:pt modelId="{BB110250-555B-46B3-A082-0BF080283F88}" type="pres">
      <dgm:prSet presAssocID="{B12AB734-625D-4598-B578-B624C39386EB}" presName="child2" presStyleLbl="bgAcc1" presStyleIdx="1" presStyleCnt="4" custScaleX="114600" custScaleY="167561" custLinFactNeighborX="10207" custLinFactNeighborY="17116"/>
      <dgm:spPr/>
      <dgm:t>
        <a:bodyPr/>
        <a:lstStyle/>
        <a:p>
          <a:endParaRPr lang="ru-RU"/>
        </a:p>
      </dgm:t>
    </dgm:pt>
    <dgm:pt modelId="{53C1AC92-2C8A-4506-93AE-5F38EB891A5F}" type="pres">
      <dgm:prSet presAssocID="{B12AB734-625D-4598-B578-B624C39386E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560EB-3D75-4A97-AD88-731B231FC1F5}" type="pres">
      <dgm:prSet presAssocID="{B12AB734-625D-4598-B578-B624C39386EB}" presName="child3group" presStyleCnt="0"/>
      <dgm:spPr/>
    </dgm:pt>
    <dgm:pt modelId="{3009F810-5AEE-4ED4-AE27-405B810002B7}" type="pres">
      <dgm:prSet presAssocID="{B12AB734-625D-4598-B578-B624C39386EB}" presName="child3" presStyleLbl="bgAcc1" presStyleIdx="2" presStyleCnt="4" custScaleY="162189" custLinFactNeighborX="17731" custLinFactNeighborY="-21542"/>
      <dgm:spPr/>
      <dgm:t>
        <a:bodyPr/>
        <a:lstStyle/>
        <a:p>
          <a:endParaRPr lang="ru-RU"/>
        </a:p>
      </dgm:t>
    </dgm:pt>
    <dgm:pt modelId="{58DCD19D-BDE0-44EB-BC34-230EBC8F7EBD}" type="pres">
      <dgm:prSet presAssocID="{B12AB734-625D-4598-B578-B624C39386E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90028-3AA4-4FA9-84E4-7DFACCA9D2E4}" type="pres">
      <dgm:prSet presAssocID="{B12AB734-625D-4598-B578-B624C39386EB}" presName="child4group" presStyleCnt="0"/>
      <dgm:spPr/>
    </dgm:pt>
    <dgm:pt modelId="{25D87AE9-1165-4320-A28C-9C30468E4709}" type="pres">
      <dgm:prSet presAssocID="{B12AB734-625D-4598-B578-B624C39386EB}" presName="child4" presStyleLbl="bgAcc1" presStyleIdx="3" presStyleCnt="4" custScaleX="113370" custLinFactNeighborX="1860" custLinFactNeighborY="8514"/>
      <dgm:spPr/>
      <dgm:t>
        <a:bodyPr/>
        <a:lstStyle/>
        <a:p>
          <a:endParaRPr lang="ru-RU"/>
        </a:p>
      </dgm:t>
    </dgm:pt>
    <dgm:pt modelId="{17E9AD91-E530-48C5-92BA-E32E598983DD}" type="pres">
      <dgm:prSet presAssocID="{B12AB734-625D-4598-B578-B624C39386E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E9A7-0F7E-4EF3-978A-FD4CD55EA7BC}" type="pres">
      <dgm:prSet presAssocID="{B12AB734-625D-4598-B578-B624C39386EB}" presName="childPlaceholder" presStyleCnt="0"/>
      <dgm:spPr/>
    </dgm:pt>
    <dgm:pt modelId="{477AC1FF-6CC8-4489-AA7E-A4D3D73B067D}" type="pres">
      <dgm:prSet presAssocID="{B12AB734-625D-4598-B578-B624C39386EB}" presName="circle" presStyleCnt="0"/>
      <dgm:spPr/>
    </dgm:pt>
    <dgm:pt modelId="{99D6E942-98D1-4D38-A63B-EA9707301E00}" type="pres">
      <dgm:prSet presAssocID="{B12AB734-625D-4598-B578-B624C39386EB}" presName="quadrant1" presStyleLbl="node1" presStyleIdx="0" presStyleCnt="4" custScaleX="104864" custScaleY="82747" custLinFactNeighborX="-2973" custLinFactNeighborY="12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FF725-DC83-4FEA-931E-CD47E4476DE1}" type="pres">
      <dgm:prSet presAssocID="{B12AB734-625D-4598-B578-B624C39386EB}" presName="quadrant2" presStyleLbl="node1" presStyleIdx="1" presStyleCnt="4" custScaleX="99568" custScaleY="82749" custLinFactNeighborX="-5153" custLinFactNeighborY="122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EA227-F0C4-45CD-9D5A-669DA87C2ADB}" type="pres">
      <dgm:prSet presAssocID="{B12AB734-625D-4598-B578-B624C39386EB}" presName="quadrant3" presStyleLbl="node1" presStyleIdx="2" presStyleCnt="4" custScaleX="101434" custScaleY="84090" custLinFactNeighborX="-4297" custLinFactNeighborY="-7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F86AA-C6A3-4335-A71F-DB402136DFA6}" type="pres">
      <dgm:prSet presAssocID="{B12AB734-625D-4598-B578-B624C39386EB}" presName="quadrant4" presStyleLbl="node1" presStyleIdx="3" presStyleCnt="4" custScaleX="105311" custScaleY="85271" custLinFactNeighborX="-2750" custLinFactNeighborY="-7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2C431-D097-4E1E-B7B6-94F8769AB4C5}" type="pres">
      <dgm:prSet presAssocID="{B12AB734-625D-4598-B578-B624C39386EB}" presName="quadrantPlaceholder" presStyleCnt="0"/>
      <dgm:spPr/>
    </dgm:pt>
    <dgm:pt modelId="{F58A060D-8324-4270-9EAA-803AA0EFC77D}" type="pres">
      <dgm:prSet presAssocID="{B12AB734-625D-4598-B578-B624C39386EB}" presName="center1" presStyleLbl="fgShp" presStyleIdx="0" presStyleCnt="2" custLinFactNeighborX="-18483" custLinFactNeighborY="-774"/>
      <dgm:spPr/>
    </dgm:pt>
    <dgm:pt modelId="{C81D1464-B99F-4B80-A951-DB8B433FA545}" type="pres">
      <dgm:prSet presAssocID="{B12AB734-625D-4598-B578-B624C39386EB}" presName="center2" presStyleLbl="fgShp" presStyleIdx="1" presStyleCnt="2" custLinFactNeighborX="-18483" custLinFactNeighborY="-12984"/>
      <dgm:spPr/>
    </dgm:pt>
  </dgm:ptLst>
  <dgm:cxnLst>
    <dgm:cxn modelId="{2A833086-5EC2-4B3A-BCEB-8AC443519EC0}" type="presOf" srcId="{9AB7E387-05D0-4CDD-8F37-5AE6D5B0064F}" destId="{9DFFF725-DC83-4FEA-931E-CD47E4476DE1}" srcOrd="0" destOrd="0" presId="urn:microsoft.com/office/officeart/2005/8/layout/cycle4"/>
    <dgm:cxn modelId="{976A33E2-118D-4D6E-A0F1-D34C97EAB78C}" type="presOf" srcId="{5CAC1696-0787-41CE-A98F-1CD551778407}" destId="{BB110250-555B-46B3-A082-0BF080283F88}" srcOrd="0" destOrd="2" presId="urn:microsoft.com/office/officeart/2005/8/layout/cycle4"/>
    <dgm:cxn modelId="{FF5F9BB5-13E4-4A37-B70B-D865E0EDA8DE}" srcId="{9AB7E387-05D0-4CDD-8F37-5AE6D5B0064F}" destId="{E582C313-6B54-403B-AFE4-8848A17C0269}" srcOrd="1" destOrd="0" parTransId="{FC29438B-E158-4291-9D3F-EE62BE3A16B3}" sibTransId="{4517998B-BD70-423C-BF6E-A9ABB2221734}"/>
    <dgm:cxn modelId="{B6CCFC99-466B-43A7-8607-7293556B2CEF}" type="presOf" srcId="{AE0EC417-CAC0-47A1-B950-047F24E7F478}" destId="{3009F810-5AEE-4ED4-AE27-405B810002B7}" srcOrd="0" destOrd="2" presId="urn:microsoft.com/office/officeart/2005/8/layout/cycle4"/>
    <dgm:cxn modelId="{02222385-BD28-4701-83D6-770E67092139}" type="presOf" srcId="{C71EE2C3-3BD4-47F3-A6F9-06EB1B70E7F7}" destId="{1E7B528D-3983-467D-83DF-0A836ABE8F78}" srcOrd="1" destOrd="6" presId="urn:microsoft.com/office/officeart/2005/8/layout/cycle4"/>
    <dgm:cxn modelId="{87F22055-128F-47EA-AE2B-42239D22C7EF}" type="presOf" srcId="{10FDC46C-015D-461A-9644-0DE9FE17BEDD}" destId="{3009F810-5AEE-4ED4-AE27-405B810002B7}" srcOrd="0" destOrd="3" presId="urn:microsoft.com/office/officeart/2005/8/layout/cycle4"/>
    <dgm:cxn modelId="{143EBAF0-3D5F-484C-BC37-CE8775F19A6E}" srcId="{9AB7E387-05D0-4CDD-8F37-5AE6D5B0064F}" destId="{5CAC1696-0787-41CE-A98F-1CD551778407}" srcOrd="2" destOrd="0" parTransId="{B87EF3B6-1760-4F5E-8539-7466885507C5}" sibTransId="{C69F759D-47B6-421A-8E21-924D2F4A3D9B}"/>
    <dgm:cxn modelId="{9E68E5C2-C3B2-44EE-B1A0-D82817857AE8}" srcId="{28B41FD9-AE20-4370-B8CF-613943FBEC6A}" destId="{DBFE8F5D-2A41-435D-89BD-EDC309716775}" srcOrd="0" destOrd="0" parTransId="{1E526BE0-E4C8-411F-96BB-52B399432FBF}" sibTransId="{F4FBB4C6-DFDB-44D5-AD69-22A5723A7686}"/>
    <dgm:cxn modelId="{B96016A0-000F-4C92-9F1C-1D66B7CE5CAB}" type="presOf" srcId="{666505DA-0063-4BF1-8A84-3BC89644A0C3}" destId="{1E7B528D-3983-467D-83DF-0A836ABE8F78}" srcOrd="1" destOrd="4" presId="urn:microsoft.com/office/officeart/2005/8/layout/cycle4"/>
    <dgm:cxn modelId="{35873254-E761-42DF-B98B-9F3AA4D2BA75}" srcId="{D0B811C5-877A-43BA-AEED-2DB7FD29AB39}" destId="{867656EE-3B56-4073-B9A0-FCA3F83034D9}" srcOrd="5" destOrd="0" parTransId="{D8CA37A1-7D93-4919-8778-35D9738A31EE}" sibTransId="{16A698A4-6E9B-4449-B0AE-83DFAEB15BD0}"/>
    <dgm:cxn modelId="{865BC282-262F-468F-A30B-EF8FC8E719E9}" type="presOf" srcId="{FC0C2A5D-2E2D-4C00-B7B3-74664A9E1044}" destId="{17E9AD91-E530-48C5-92BA-E32E598983DD}" srcOrd="1" destOrd="2" presId="urn:microsoft.com/office/officeart/2005/8/layout/cycle4"/>
    <dgm:cxn modelId="{61C0D2D8-C00B-4FCA-8D20-48AE55D72C5C}" srcId="{53EF0AA0-F93D-4534-BE2A-6F280853C0F6}" destId="{8E3A3231-ADD8-43C9-AAA9-F3B659D3D0F1}" srcOrd="1" destOrd="0" parTransId="{CAEB9D14-DA56-4102-A091-2B3025E4ADD3}" sibTransId="{11021ECB-BEED-47F6-BFF2-5827069D49CB}"/>
    <dgm:cxn modelId="{202209E8-43AD-418C-896B-A08CBC906D40}" type="presOf" srcId="{FC0C2A5D-2E2D-4C00-B7B3-74664A9E1044}" destId="{25D87AE9-1165-4320-A28C-9C30468E4709}" srcOrd="0" destOrd="2" presId="urn:microsoft.com/office/officeart/2005/8/layout/cycle4"/>
    <dgm:cxn modelId="{73CF752B-1827-490F-91A5-F54ED3C188C7}" type="presOf" srcId="{0F3A0538-099D-4F18-A9E1-A9297CD19A5E}" destId="{71295FC0-4118-4235-91F4-C9EA816CB012}" srcOrd="0" destOrd="7" presId="urn:microsoft.com/office/officeart/2005/8/layout/cycle4"/>
    <dgm:cxn modelId="{582BCEEB-A44A-4088-92D6-1EBAB5DC12DF}" srcId="{B12AB734-625D-4598-B578-B624C39386EB}" destId="{48875B50-F0B3-445D-B057-71A6FB039268}" srcOrd="4" destOrd="0" parTransId="{BA8D2C2B-7016-4799-B1D0-3D3538A361A4}" sibTransId="{5ED8071B-45EC-43E6-9370-FFA8194EEF02}"/>
    <dgm:cxn modelId="{F253CAEA-FA7B-46AE-89D5-D2B5D9494400}" type="presOf" srcId="{B0D34BE5-90FA-492E-A3E5-470796280676}" destId="{53C1AC92-2C8A-4506-93AE-5F38EB891A5F}" srcOrd="1" destOrd="4" presId="urn:microsoft.com/office/officeart/2005/8/layout/cycle4"/>
    <dgm:cxn modelId="{5F752A4D-E95F-4DD0-9784-974F3BC76422}" type="presOf" srcId="{0F3A0538-099D-4F18-A9E1-A9297CD19A5E}" destId="{1E7B528D-3983-467D-83DF-0A836ABE8F78}" srcOrd="1" destOrd="7" presId="urn:microsoft.com/office/officeart/2005/8/layout/cycle4"/>
    <dgm:cxn modelId="{BBCCBFAF-7C1A-47B9-A672-13B551BB6868}" type="presOf" srcId="{8550382A-D64B-4870-BF2B-1AB543C8CF4F}" destId="{3009F810-5AEE-4ED4-AE27-405B810002B7}" srcOrd="0" destOrd="0" presId="urn:microsoft.com/office/officeart/2005/8/layout/cycle4"/>
    <dgm:cxn modelId="{32983CB1-FA62-45AC-A6C3-3F923E3158F3}" srcId="{D0B811C5-877A-43BA-AEED-2DB7FD29AB39}" destId="{666505DA-0063-4BF1-8A84-3BC89644A0C3}" srcOrd="4" destOrd="0" parTransId="{B678EA41-0846-42A2-8737-D9FD3C3D322B}" sibTransId="{FABB0223-DAB1-4F60-9BC6-B8A1C32E9A64}"/>
    <dgm:cxn modelId="{32EC6246-0F38-43A3-8F14-91A25027EBC1}" type="presOf" srcId="{B12AB734-625D-4598-B578-B624C39386EB}" destId="{70520D14-F47B-499D-913A-7C630086EC63}" srcOrd="0" destOrd="0" presId="urn:microsoft.com/office/officeart/2005/8/layout/cycle4"/>
    <dgm:cxn modelId="{C707EAE4-9125-4510-8027-F1C63618F1A3}" type="presOf" srcId="{28B41FD9-AE20-4370-B8CF-613943FBEC6A}" destId="{EEDF86AA-C6A3-4335-A71F-DB402136DFA6}" srcOrd="0" destOrd="0" presId="urn:microsoft.com/office/officeart/2005/8/layout/cycle4"/>
    <dgm:cxn modelId="{622333A3-6CDF-46C2-9817-1F400B6DDBB8}" type="presOf" srcId="{3864BFF8-9168-42F5-ABB9-EEFC487D2873}" destId="{71295FC0-4118-4235-91F4-C9EA816CB012}" srcOrd="0" destOrd="3" presId="urn:microsoft.com/office/officeart/2005/8/layout/cycle4"/>
    <dgm:cxn modelId="{FFF3CE2B-DBAE-42D9-B089-69A3F5840480}" type="presOf" srcId="{BB09CDC5-0126-45FB-A679-3261A3260395}" destId="{1E7B528D-3983-467D-83DF-0A836ABE8F78}" srcOrd="1" destOrd="1" presId="urn:microsoft.com/office/officeart/2005/8/layout/cycle4"/>
    <dgm:cxn modelId="{E1C42A93-B780-4E60-B2B4-1A1D9A65360E}" srcId="{9AB7E387-05D0-4CDD-8F37-5AE6D5B0064F}" destId="{B0D34BE5-90FA-492E-A3E5-470796280676}" srcOrd="4" destOrd="0" parTransId="{492EF989-D61B-4F0D-859D-FAFB24CE1841}" sibTransId="{D66AB22E-1FB5-4F29-A583-CC81A0CE7AC4}"/>
    <dgm:cxn modelId="{0E8DF32E-3D96-47D6-BCAB-3ED7F308B467}" type="presOf" srcId="{10FDC46C-015D-461A-9644-0DE9FE17BEDD}" destId="{58DCD19D-BDE0-44EB-BC34-230EBC8F7EBD}" srcOrd="1" destOrd="3" presId="urn:microsoft.com/office/officeart/2005/8/layout/cycle4"/>
    <dgm:cxn modelId="{C1A9BD78-3573-4677-AF3B-BB073EBBA986}" srcId="{28B41FD9-AE20-4370-B8CF-613943FBEC6A}" destId="{FC0C2A5D-2E2D-4C00-B7B3-74664A9E1044}" srcOrd="2" destOrd="0" parTransId="{EC364DBD-2E82-4292-AC87-5E3566FDEA0F}" sibTransId="{CF816563-7B93-4137-AF50-3CA4AA7C36FC}"/>
    <dgm:cxn modelId="{3BB8216F-D92B-4443-8717-68DF5DAD5D10}" type="presOf" srcId="{F8C6080A-64CD-4060-93D5-A26492437DF8}" destId="{1E7B528D-3983-467D-83DF-0A836ABE8F78}" srcOrd="1" destOrd="2" presId="urn:microsoft.com/office/officeart/2005/8/layout/cycle4"/>
    <dgm:cxn modelId="{6532325F-1157-4597-93F9-C7671849999B}" srcId="{D0B811C5-877A-43BA-AEED-2DB7FD29AB39}" destId="{0F3A0538-099D-4F18-A9E1-A9297CD19A5E}" srcOrd="7" destOrd="0" parTransId="{11909D21-48E5-4AE2-9904-6A8CD3CB5139}" sibTransId="{7E16E68C-B110-41A4-9ABE-E11BD9B8D716}"/>
    <dgm:cxn modelId="{7F03D907-6BCF-499E-B0E8-DC5864B7C5CF}" srcId="{D0B811C5-877A-43BA-AEED-2DB7FD29AB39}" destId="{3864BFF8-9168-42F5-ABB9-EEFC487D2873}" srcOrd="3" destOrd="0" parTransId="{65BFF868-8FBB-4C7C-AD15-4045EA23C8ED}" sibTransId="{A6CB9B65-1525-462A-BAA5-25A55E0257EB}"/>
    <dgm:cxn modelId="{518921BE-9F07-4284-9AA0-F1F80D05E4BF}" type="presOf" srcId="{BB09CDC5-0126-45FB-A679-3261A3260395}" destId="{71295FC0-4118-4235-91F4-C9EA816CB012}" srcOrd="0" destOrd="1" presId="urn:microsoft.com/office/officeart/2005/8/layout/cycle4"/>
    <dgm:cxn modelId="{0B8E7CBD-8EA8-43D0-9D2A-2B54B7CE6F30}" type="presOf" srcId="{6CAB8F31-F612-417C-A927-C5278185D940}" destId="{71295FC0-4118-4235-91F4-C9EA816CB012}" srcOrd="0" destOrd="0" presId="urn:microsoft.com/office/officeart/2005/8/layout/cycle4"/>
    <dgm:cxn modelId="{755DDCF2-131F-4806-B62B-C72B3894EA68}" srcId="{B12AB734-625D-4598-B578-B624C39386EB}" destId="{28B41FD9-AE20-4370-B8CF-613943FBEC6A}" srcOrd="3" destOrd="0" parTransId="{5C832AEF-90C5-4E82-A5FF-F20545D37615}" sibTransId="{354E8A9C-7682-4575-94ED-1DEDCDCDD2C5}"/>
    <dgm:cxn modelId="{F722A0E7-A038-4BA9-BAE6-829C706F3A6E}" type="presOf" srcId="{8E3A3231-ADD8-43C9-AAA9-F3B659D3D0F1}" destId="{58DCD19D-BDE0-44EB-BC34-230EBC8F7EBD}" srcOrd="1" destOrd="1" presId="urn:microsoft.com/office/officeart/2005/8/layout/cycle4"/>
    <dgm:cxn modelId="{235B00FF-72DD-4706-BC22-AADC96836F15}" srcId="{53EF0AA0-F93D-4534-BE2A-6F280853C0F6}" destId="{AE0EC417-CAC0-47A1-B950-047F24E7F478}" srcOrd="2" destOrd="0" parTransId="{251BCD74-4037-484F-AFA1-916DA029AE03}" sibTransId="{55827589-D645-4FFC-AB1F-DF6AFA1E2637}"/>
    <dgm:cxn modelId="{6EC373F4-A230-494F-80FB-813EBCA69054}" type="presOf" srcId="{8E3A3231-ADD8-43C9-AAA9-F3B659D3D0F1}" destId="{3009F810-5AEE-4ED4-AE27-405B810002B7}" srcOrd="0" destOrd="1" presId="urn:microsoft.com/office/officeart/2005/8/layout/cycle4"/>
    <dgm:cxn modelId="{84B6AE15-A34B-475B-8F83-B31C776A8AF7}" srcId="{53EF0AA0-F93D-4534-BE2A-6F280853C0F6}" destId="{8550382A-D64B-4870-BF2B-1AB543C8CF4F}" srcOrd="0" destOrd="0" parTransId="{B0F01AF9-5E00-4C2B-9AB1-02FB64215CDD}" sibTransId="{1CB9A702-2F72-4812-9422-9FC596914EF2}"/>
    <dgm:cxn modelId="{1809EDA0-9C0B-47F0-96CE-5EC01E2111A9}" type="presOf" srcId="{3864BFF8-9168-42F5-ABB9-EEFC487D2873}" destId="{1E7B528D-3983-467D-83DF-0A836ABE8F78}" srcOrd="1" destOrd="3" presId="urn:microsoft.com/office/officeart/2005/8/layout/cycle4"/>
    <dgm:cxn modelId="{FCB47A5F-F9EC-4D8E-9E1A-20320F348F08}" srcId="{53EF0AA0-F93D-4534-BE2A-6F280853C0F6}" destId="{10FDC46C-015D-461A-9644-0DE9FE17BEDD}" srcOrd="3" destOrd="0" parTransId="{8CF58C90-BB57-45E5-8B0B-6A2B4DCFFC04}" sibTransId="{8F0B9103-8E84-4071-A9E0-C5A390138545}"/>
    <dgm:cxn modelId="{04FBF635-1A2D-44A4-8332-FFE2191493A4}" srcId="{D0B811C5-877A-43BA-AEED-2DB7FD29AB39}" destId="{C71EE2C3-3BD4-47F3-A6F9-06EB1B70E7F7}" srcOrd="6" destOrd="0" parTransId="{A4ACE2BB-0AC7-4C32-A342-AF9AAC45D907}" sibTransId="{2A6EE86D-9212-40B1-8E1E-82DC15C1D850}"/>
    <dgm:cxn modelId="{C737ACCE-7326-468F-B2F0-E5B6537E6E84}" type="presOf" srcId="{90546F9D-43FA-47D2-8EC6-BFE0BAE24698}" destId="{53C1AC92-2C8A-4506-93AE-5F38EB891A5F}" srcOrd="1" destOrd="0" presId="urn:microsoft.com/office/officeart/2005/8/layout/cycle4"/>
    <dgm:cxn modelId="{CC55FEB8-C4E7-4542-9EDB-47478AE473D2}" type="presOf" srcId="{DBFE8F5D-2A41-435D-89BD-EDC309716775}" destId="{17E9AD91-E530-48C5-92BA-E32E598983DD}" srcOrd="1" destOrd="0" presId="urn:microsoft.com/office/officeart/2005/8/layout/cycle4"/>
    <dgm:cxn modelId="{7A34C81F-B126-4D66-AF90-B667C97572B4}" srcId="{D0B811C5-877A-43BA-AEED-2DB7FD29AB39}" destId="{F8C6080A-64CD-4060-93D5-A26492437DF8}" srcOrd="2" destOrd="0" parTransId="{2AC90DFA-F5D9-4ADA-A74E-F83664E384EC}" sibTransId="{B8B14BFE-E878-4053-806D-71707BC76973}"/>
    <dgm:cxn modelId="{193B22C6-D9CB-48A4-9D35-ECF8BE579023}" type="presOf" srcId="{F3CA2303-5B22-42E8-B4AC-4268D2FD970D}" destId="{53C1AC92-2C8A-4506-93AE-5F38EB891A5F}" srcOrd="1" destOrd="3" presId="urn:microsoft.com/office/officeart/2005/8/layout/cycle4"/>
    <dgm:cxn modelId="{628CEAC7-22F3-4185-8FFC-C59726393F30}" type="presOf" srcId="{5CAC1696-0787-41CE-A98F-1CD551778407}" destId="{53C1AC92-2C8A-4506-93AE-5F38EB891A5F}" srcOrd="1" destOrd="2" presId="urn:microsoft.com/office/officeart/2005/8/layout/cycle4"/>
    <dgm:cxn modelId="{1C278F01-1716-43BB-8167-A0B504F39431}" srcId="{9AB7E387-05D0-4CDD-8F37-5AE6D5B0064F}" destId="{F3CA2303-5B22-42E8-B4AC-4268D2FD970D}" srcOrd="3" destOrd="0" parTransId="{BDB6E039-61BB-4801-B637-91A5F35F3456}" sibTransId="{07FDDB7F-4721-423F-BD46-4F5B1622380F}"/>
    <dgm:cxn modelId="{E1483A9F-53A2-450A-AC0A-F79F54E1724F}" type="presOf" srcId="{B0D34BE5-90FA-492E-A3E5-470796280676}" destId="{BB110250-555B-46B3-A082-0BF080283F88}" srcOrd="0" destOrd="4" presId="urn:microsoft.com/office/officeart/2005/8/layout/cycle4"/>
    <dgm:cxn modelId="{43C359B4-1B54-4E18-AC27-1173E5E301BF}" srcId="{D0B811C5-877A-43BA-AEED-2DB7FD29AB39}" destId="{BB09CDC5-0126-45FB-A679-3261A3260395}" srcOrd="1" destOrd="0" parTransId="{F42E980A-F62A-4A1E-974E-FFE8B052A751}" sibTransId="{491CFEA6-40B2-42AE-BBD3-FCA7A62F4D4E}"/>
    <dgm:cxn modelId="{C6D2958B-B6BE-4453-969D-6A0DD52346E9}" type="presOf" srcId="{F3CA2303-5B22-42E8-B4AC-4268D2FD970D}" destId="{BB110250-555B-46B3-A082-0BF080283F88}" srcOrd="0" destOrd="3" presId="urn:microsoft.com/office/officeart/2005/8/layout/cycle4"/>
    <dgm:cxn modelId="{10FCA313-42A5-4174-892A-8D85AFB80B5D}" srcId="{9AB7E387-05D0-4CDD-8F37-5AE6D5B0064F}" destId="{90546F9D-43FA-47D2-8EC6-BFE0BAE24698}" srcOrd="0" destOrd="0" parTransId="{D80C3A2B-730E-4753-BF4F-045AE852DA0E}" sibTransId="{08AC7952-3625-4748-AB92-1219E1BF221A}"/>
    <dgm:cxn modelId="{3C985890-51CA-439F-B9B0-1D153A62B9AB}" type="presOf" srcId="{E582C313-6B54-403B-AFE4-8848A17C0269}" destId="{53C1AC92-2C8A-4506-93AE-5F38EB891A5F}" srcOrd="1" destOrd="1" presId="urn:microsoft.com/office/officeart/2005/8/layout/cycle4"/>
    <dgm:cxn modelId="{010A40F5-3322-4A56-86DF-DC6C9353CB25}" type="presOf" srcId="{D0B811C5-877A-43BA-AEED-2DB7FD29AB39}" destId="{99D6E942-98D1-4D38-A63B-EA9707301E00}" srcOrd="0" destOrd="0" presId="urn:microsoft.com/office/officeart/2005/8/layout/cycle4"/>
    <dgm:cxn modelId="{E04256F7-9CE7-4781-A375-E9AC42330B83}" type="presOf" srcId="{90546F9D-43FA-47D2-8EC6-BFE0BAE24698}" destId="{BB110250-555B-46B3-A082-0BF080283F88}" srcOrd="0" destOrd="0" presId="urn:microsoft.com/office/officeart/2005/8/layout/cycle4"/>
    <dgm:cxn modelId="{2EA3F0DE-F813-44F3-A662-565761494675}" srcId="{B12AB734-625D-4598-B578-B624C39386EB}" destId="{9AB7E387-05D0-4CDD-8F37-5AE6D5B0064F}" srcOrd="1" destOrd="0" parTransId="{A270EE8D-8188-4106-84EF-8D6B962369B5}" sibTransId="{DE6EAD71-8E13-4BB5-BDA4-96A13A2435B6}"/>
    <dgm:cxn modelId="{18043CCD-EE36-43DF-B4C1-02327B173350}" type="presOf" srcId="{867656EE-3B56-4073-B9A0-FCA3F83034D9}" destId="{71295FC0-4118-4235-91F4-C9EA816CB012}" srcOrd="0" destOrd="5" presId="urn:microsoft.com/office/officeart/2005/8/layout/cycle4"/>
    <dgm:cxn modelId="{E92457B7-9DB5-4EF8-8035-00EECBE42D95}" type="presOf" srcId="{666505DA-0063-4BF1-8A84-3BC89644A0C3}" destId="{71295FC0-4118-4235-91F4-C9EA816CB012}" srcOrd="0" destOrd="4" presId="urn:microsoft.com/office/officeart/2005/8/layout/cycle4"/>
    <dgm:cxn modelId="{A6874162-A8EE-421E-8689-6FADF4E063B5}" type="presOf" srcId="{53EF0AA0-F93D-4534-BE2A-6F280853C0F6}" destId="{A63EA227-F0C4-45CD-9D5A-669DA87C2ADB}" srcOrd="0" destOrd="0" presId="urn:microsoft.com/office/officeart/2005/8/layout/cycle4"/>
    <dgm:cxn modelId="{248E3FF7-CFE4-48C3-9499-9951379CD768}" srcId="{B12AB734-625D-4598-B578-B624C39386EB}" destId="{D0B811C5-877A-43BA-AEED-2DB7FD29AB39}" srcOrd="0" destOrd="0" parTransId="{AA2B4EF3-6BC0-4AD1-B566-1BC782210D14}" sibTransId="{43E89D17-C10B-4965-A2D5-4A4F2B419B46}"/>
    <dgm:cxn modelId="{5131FE8C-E289-4370-B8FD-3929D606D520}" type="presOf" srcId="{DBFE8F5D-2A41-435D-89BD-EDC309716775}" destId="{25D87AE9-1165-4320-A28C-9C30468E4709}" srcOrd="0" destOrd="0" presId="urn:microsoft.com/office/officeart/2005/8/layout/cycle4"/>
    <dgm:cxn modelId="{D25827A8-CF7E-42BA-84FE-151B9B5C0855}" type="presOf" srcId="{8550382A-D64B-4870-BF2B-1AB543C8CF4F}" destId="{58DCD19D-BDE0-44EB-BC34-230EBC8F7EBD}" srcOrd="1" destOrd="0" presId="urn:microsoft.com/office/officeart/2005/8/layout/cycle4"/>
    <dgm:cxn modelId="{A226EAC6-4740-4D6A-BD51-EC2E47D30E17}" srcId="{D0B811C5-877A-43BA-AEED-2DB7FD29AB39}" destId="{6CAB8F31-F612-417C-A927-C5278185D940}" srcOrd="0" destOrd="0" parTransId="{9C7F8730-C742-4E0A-853A-064E73E39357}" sibTransId="{C643AFD5-4332-40F3-A539-CE4AA21782B3}"/>
    <dgm:cxn modelId="{95D1E3B3-E000-4362-87C3-C41FEBFD5467}" type="presOf" srcId="{E582C313-6B54-403B-AFE4-8848A17C0269}" destId="{BB110250-555B-46B3-A082-0BF080283F88}" srcOrd="0" destOrd="1" presId="urn:microsoft.com/office/officeart/2005/8/layout/cycle4"/>
    <dgm:cxn modelId="{6A2160B1-7D91-460A-8F20-879707C0C5B2}" srcId="{28B41FD9-AE20-4370-B8CF-613943FBEC6A}" destId="{645A679F-A4DE-48B7-8D05-58F484A105AA}" srcOrd="1" destOrd="0" parTransId="{89F576B5-EC94-48EE-803D-48F60B01E8F4}" sibTransId="{A393D706-AEC4-42F2-A8ED-37F2FA02A34B}"/>
    <dgm:cxn modelId="{02DA5710-29D3-4D2D-8972-A3FFD8CBF264}" type="presOf" srcId="{AE0EC417-CAC0-47A1-B950-047F24E7F478}" destId="{58DCD19D-BDE0-44EB-BC34-230EBC8F7EBD}" srcOrd="1" destOrd="2" presId="urn:microsoft.com/office/officeart/2005/8/layout/cycle4"/>
    <dgm:cxn modelId="{2D688313-AE25-4EE2-B93B-BA07767E3B39}" type="presOf" srcId="{C71EE2C3-3BD4-47F3-A6F9-06EB1B70E7F7}" destId="{71295FC0-4118-4235-91F4-C9EA816CB012}" srcOrd="0" destOrd="6" presId="urn:microsoft.com/office/officeart/2005/8/layout/cycle4"/>
    <dgm:cxn modelId="{D76D9276-0019-426E-8A7C-E1516623977B}" type="presOf" srcId="{645A679F-A4DE-48B7-8D05-58F484A105AA}" destId="{17E9AD91-E530-48C5-92BA-E32E598983DD}" srcOrd="1" destOrd="1" presId="urn:microsoft.com/office/officeart/2005/8/layout/cycle4"/>
    <dgm:cxn modelId="{767D902D-D333-4A3E-A010-454D61C51AF5}" srcId="{B12AB734-625D-4598-B578-B624C39386EB}" destId="{53EF0AA0-F93D-4534-BE2A-6F280853C0F6}" srcOrd="2" destOrd="0" parTransId="{01307BA0-FBED-4153-9699-E362216AFD85}" sibTransId="{FC69C4E3-8367-4FFF-902D-E46AD42876F6}"/>
    <dgm:cxn modelId="{2F9F7419-1F87-4B66-B52B-4E839D4CAB47}" type="presOf" srcId="{867656EE-3B56-4073-B9A0-FCA3F83034D9}" destId="{1E7B528D-3983-467D-83DF-0A836ABE8F78}" srcOrd="1" destOrd="5" presId="urn:microsoft.com/office/officeart/2005/8/layout/cycle4"/>
    <dgm:cxn modelId="{F1A5C60B-1D15-4076-A3BD-754113EEB08C}" type="presOf" srcId="{645A679F-A4DE-48B7-8D05-58F484A105AA}" destId="{25D87AE9-1165-4320-A28C-9C30468E4709}" srcOrd="0" destOrd="1" presId="urn:microsoft.com/office/officeart/2005/8/layout/cycle4"/>
    <dgm:cxn modelId="{C9ED3936-DF2E-4AF0-9957-1BD97359353E}" type="presOf" srcId="{6CAB8F31-F612-417C-A927-C5278185D940}" destId="{1E7B528D-3983-467D-83DF-0A836ABE8F78}" srcOrd="1" destOrd="0" presId="urn:microsoft.com/office/officeart/2005/8/layout/cycle4"/>
    <dgm:cxn modelId="{254FF569-D6B7-487D-B389-9D07DBCFE764}" srcId="{B12AB734-625D-4598-B578-B624C39386EB}" destId="{1CA92E6D-56BF-4C8D-8E44-6FFC51D5C457}" srcOrd="5" destOrd="0" parTransId="{99A179A6-8F0C-4865-8078-CA8EE3DB684E}" sibTransId="{1E6BB618-F732-481F-AD52-8E3136F40956}"/>
    <dgm:cxn modelId="{B1DEAC19-7414-40B6-864A-3D7B15E4F6C6}" type="presOf" srcId="{F8C6080A-64CD-4060-93D5-A26492437DF8}" destId="{71295FC0-4118-4235-91F4-C9EA816CB012}" srcOrd="0" destOrd="2" presId="urn:microsoft.com/office/officeart/2005/8/layout/cycle4"/>
    <dgm:cxn modelId="{37E98FCF-CAD9-4678-A3AB-B093E2E43963}" type="presParOf" srcId="{70520D14-F47B-499D-913A-7C630086EC63}" destId="{FCA8658B-2B55-4336-8FB4-B5CD3BF21514}" srcOrd="0" destOrd="0" presId="urn:microsoft.com/office/officeart/2005/8/layout/cycle4"/>
    <dgm:cxn modelId="{6054D787-8EA3-4C04-9179-7A6365475323}" type="presParOf" srcId="{FCA8658B-2B55-4336-8FB4-B5CD3BF21514}" destId="{48ADAF1C-BD4D-4500-AC22-DB499F5451B1}" srcOrd="0" destOrd="0" presId="urn:microsoft.com/office/officeart/2005/8/layout/cycle4"/>
    <dgm:cxn modelId="{52E11D39-E0EB-4881-BEE8-DA44A5D1CC42}" type="presParOf" srcId="{48ADAF1C-BD4D-4500-AC22-DB499F5451B1}" destId="{71295FC0-4118-4235-91F4-C9EA816CB012}" srcOrd="0" destOrd="0" presId="urn:microsoft.com/office/officeart/2005/8/layout/cycle4"/>
    <dgm:cxn modelId="{4E5CABAF-1A4D-441F-A675-8F3C3AA25557}" type="presParOf" srcId="{48ADAF1C-BD4D-4500-AC22-DB499F5451B1}" destId="{1E7B528D-3983-467D-83DF-0A836ABE8F78}" srcOrd="1" destOrd="0" presId="urn:microsoft.com/office/officeart/2005/8/layout/cycle4"/>
    <dgm:cxn modelId="{8A530F61-0778-4861-B5A9-73F41C243FCA}" type="presParOf" srcId="{FCA8658B-2B55-4336-8FB4-B5CD3BF21514}" destId="{E2318EBC-D55F-4A4D-AD38-03D4CC93C4CA}" srcOrd="1" destOrd="0" presId="urn:microsoft.com/office/officeart/2005/8/layout/cycle4"/>
    <dgm:cxn modelId="{DB92E971-D16A-49FB-A2D3-707C8A5B4E96}" type="presParOf" srcId="{E2318EBC-D55F-4A4D-AD38-03D4CC93C4CA}" destId="{BB110250-555B-46B3-A082-0BF080283F88}" srcOrd="0" destOrd="0" presId="urn:microsoft.com/office/officeart/2005/8/layout/cycle4"/>
    <dgm:cxn modelId="{F980D81C-18F4-4CE0-B376-E923179FEC84}" type="presParOf" srcId="{E2318EBC-D55F-4A4D-AD38-03D4CC93C4CA}" destId="{53C1AC92-2C8A-4506-93AE-5F38EB891A5F}" srcOrd="1" destOrd="0" presId="urn:microsoft.com/office/officeart/2005/8/layout/cycle4"/>
    <dgm:cxn modelId="{6B0CD802-E983-40F9-BEE3-B15C493FFC1E}" type="presParOf" srcId="{FCA8658B-2B55-4336-8FB4-B5CD3BF21514}" destId="{A8F560EB-3D75-4A97-AD88-731B231FC1F5}" srcOrd="2" destOrd="0" presId="urn:microsoft.com/office/officeart/2005/8/layout/cycle4"/>
    <dgm:cxn modelId="{69EBEED9-8931-4653-BB0A-F5EBEC4F1D5D}" type="presParOf" srcId="{A8F560EB-3D75-4A97-AD88-731B231FC1F5}" destId="{3009F810-5AEE-4ED4-AE27-405B810002B7}" srcOrd="0" destOrd="0" presId="urn:microsoft.com/office/officeart/2005/8/layout/cycle4"/>
    <dgm:cxn modelId="{221BAC02-159B-43B4-A267-E0AB5088ABF2}" type="presParOf" srcId="{A8F560EB-3D75-4A97-AD88-731B231FC1F5}" destId="{58DCD19D-BDE0-44EB-BC34-230EBC8F7EBD}" srcOrd="1" destOrd="0" presId="urn:microsoft.com/office/officeart/2005/8/layout/cycle4"/>
    <dgm:cxn modelId="{F50BBE3E-0C32-4210-AC87-892CFF8CEBC0}" type="presParOf" srcId="{FCA8658B-2B55-4336-8FB4-B5CD3BF21514}" destId="{12290028-3AA4-4FA9-84E4-7DFACCA9D2E4}" srcOrd="3" destOrd="0" presId="urn:microsoft.com/office/officeart/2005/8/layout/cycle4"/>
    <dgm:cxn modelId="{14864720-F1A8-4D54-A843-699AE35B3968}" type="presParOf" srcId="{12290028-3AA4-4FA9-84E4-7DFACCA9D2E4}" destId="{25D87AE9-1165-4320-A28C-9C30468E4709}" srcOrd="0" destOrd="0" presId="urn:microsoft.com/office/officeart/2005/8/layout/cycle4"/>
    <dgm:cxn modelId="{D5998B39-5376-46DB-89FB-E095BC3DDD5D}" type="presParOf" srcId="{12290028-3AA4-4FA9-84E4-7DFACCA9D2E4}" destId="{17E9AD91-E530-48C5-92BA-E32E598983DD}" srcOrd="1" destOrd="0" presId="urn:microsoft.com/office/officeart/2005/8/layout/cycle4"/>
    <dgm:cxn modelId="{DCD30704-79DE-40AE-A422-EC3B374121D3}" type="presParOf" srcId="{FCA8658B-2B55-4336-8FB4-B5CD3BF21514}" destId="{4674E9A7-0F7E-4EF3-978A-FD4CD55EA7BC}" srcOrd="4" destOrd="0" presId="urn:microsoft.com/office/officeart/2005/8/layout/cycle4"/>
    <dgm:cxn modelId="{ACA3AB6E-F98D-4122-BEC2-58D466E2EE6D}" type="presParOf" srcId="{70520D14-F47B-499D-913A-7C630086EC63}" destId="{477AC1FF-6CC8-4489-AA7E-A4D3D73B067D}" srcOrd="1" destOrd="0" presId="urn:microsoft.com/office/officeart/2005/8/layout/cycle4"/>
    <dgm:cxn modelId="{CC7A2799-533B-4D22-BC3F-08E0DDE91E93}" type="presParOf" srcId="{477AC1FF-6CC8-4489-AA7E-A4D3D73B067D}" destId="{99D6E942-98D1-4D38-A63B-EA9707301E00}" srcOrd="0" destOrd="0" presId="urn:microsoft.com/office/officeart/2005/8/layout/cycle4"/>
    <dgm:cxn modelId="{30BA8602-2193-4D1C-8E82-6564F81E227B}" type="presParOf" srcId="{477AC1FF-6CC8-4489-AA7E-A4D3D73B067D}" destId="{9DFFF725-DC83-4FEA-931E-CD47E4476DE1}" srcOrd="1" destOrd="0" presId="urn:microsoft.com/office/officeart/2005/8/layout/cycle4"/>
    <dgm:cxn modelId="{DF67D1F2-5F3D-4874-9639-385F578D4644}" type="presParOf" srcId="{477AC1FF-6CC8-4489-AA7E-A4D3D73B067D}" destId="{A63EA227-F0C4-45CD-9D5A-669DA87C2ADB}" srcOrd="2" destOrd="0" presId="urn:microsoft.com/office/officeart/2005/8/layout/cycle4"/>
    <dgm:cxn modelId="{9225D869-D3C9-4E17-B687-44E46897037A}" type="presParOf" srcId="{477AC1FF-6CC8-4489-AA7E-A4D3D73B067D}" destId="{EEDF86AA-C6A3-4335-A71F-DB402136DFA6}" srcOrd="3" destOrd="0" presId="urn:microsoft.com/office/officeart/2005/8/layout/cycle4"/>
    <dgm:cxn modelId="{D27E51EA-0BF8-4A13-A99E-88472B1E79C1}" type="presParOf" srcId="{477AC1FF-6CC8-4489-AA7E-A4D3D73B067D}" destId="{E152C431-D097-4E1E-B7B6-94F8769AB4C5}" srcOrd="4" destOrd="0" presId="urn:microsoft.com/office/officeart/2005/8/layout/cycle4"/>
    <dgm:cxn modelId="{493C2BA0-A779-4A41-969F-08F294647060}" type="presParOf" srcId="{70520D14-F47B-499D-913A-7C630086EC63}" destId="{F58A060D-8324-4270-9EAA-803AA0EFC77D}" srcOrd="2" destOrd="0" presId="urn:microsoft.com/office/officeart/2005/8/layout/cycle4"/>
    <dgm:cxn modelId="{FEBC0938-08DD-42F3-A9CC-01840E987242}" type="presParOf" srcId="{70520D14-F47B-499D-913A-7C630086EC63}" destId="{C81D1464-B99F-4B80-A951-DB8B433FA54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12731-330E-4447-8C54-0CC1CF6F0AB4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E9B8722-99EC-439C-A114-7AC94FC803F7}">
      <dgm:prSet phldrT="[Текст]" custT="1"/>
      <dgm:spPr/>
      <dgm:t>
        <a:bodyPr/>
        <a:lstStyle/>
        <a:p>
          <a:pPr algn="l"/>
          <a:r>
            <a:rPr kumimoji="0" lang="ru-RU" sz="3200" b="1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системность </a:t>
          </a:r>
        </a:p>
        <a:p>
          <a:pPr algn="l"/>
          <a:r>
            <a:rPr kumimoji="0" lang="ru-RU" sz="3200" b="1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применения</a:t>
          </a:r>
          <a:endParaRPr kumimoji="0" lang="ru-RU" sz="3200" b="1" i="0" u="none" strike="noStrike" cap="none" normalizeH="0" baseline="0" dirty="0" smtClean="0">
            <a:ln/>
            <a:effectLst/>
            <a:latin typeface="Bookman Old Style" pitchFamily="18" charset="0"/>
            <a:ea typeface="Times New Roman" pitchFamily="18" charset="0"/>
            <a:cs typeface="Arial" pitchFamily="34" charset="0"/>
          </a:endParaRPr>
        </a:p>
      </dgm:t>
    </dgm:pt>
    <dgm:pt modelId="{020A2C92-EA40-4C5C-BC49-FAD38716E297}" type="parTrans" cxnId="{4B4DE0D6-B0AB-4C60-8A1F-82FDFEE9C588}">
      <dgm:prSet/>
      <dgm:spPr/>
      <dgm:t>
        <a:bodyPr/>
        <a:lstStyle/>
        <a:p>
          <a:pPr algn="l"/>
          <a:endParaRPr lang="ru-RU"/>
        </a:p>
      </dgm:t>
    </dgm:pt>
    <dgm:pt modelId="{89A7079E-0263-44D6-9255-8AFE3478867A}" type="sibTrans" cxnId="{4B4DE0D6-B0AB-4C60-8A1F-82FDFEE9C588}">
      <dgm:prSet/>
      <dgm:spPr/>
      <dgm:t>
        <a:bodyPr/>
        <a:lstStyle/>
        <a:p>
          <a:pPr algn="l"/>
          <a:endParaRPr lang="ru-RU"/>
        </a:p>
      </dgm:t>
    </dgm:pt>
    <dgm:pt modelId="{3CBB7328-F5D3-4A32-A8E8-EE978FC0BEBA}">
      <dgm:prSet custT="1"/>
      <dgm:spPr/>
      <dgm:t>
        <a:bodyPr/>
        <a:lstStyle/>
        <a:p>
          <a:pPr algn="l"/>
          <a:r>
            <a:rPr kumimoji="0" lang="ru-RU" sz="3200" b="1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методическая обоснованность</a:t>
          </a:r>
          <a:endParaRPr lang="ru-RU" sz="3200" b="1" dirty="0"/>
        </a:p>
      </dgm:t>
    </dgm:pt>
    <dgm:pt modelId="{D72863F0-92E6-482B-81AA-C2875DDB6A34}" type="parTrans" cxnId="{B46C3D23-5188-49BF-9F39-0435097AAE77}">
      <dgm:prSet/>
      <dgm:spPr/>
      <dgm:t>
        <a:bodyPr/>
        <a:lstStyle/>
        <a:p>
          <a:pPr algn="l"/>
          <a:endParaRPr lang="ru-RU"/>
        </a:p>
      </dgm:t>
    </dgm:pt>
    <dgm:pt modelId="{160465B6-3306-495D-B462-ED46ADE2A36D}" type="sibTrans" cxnId="{B46C3D23-5188-49BF-9F39-0435097AAE77}">
      <dgm:prSet/>
      <dgm:spPr/>
      <dgm:t>
        <a:bodyPr/>
        <a:lstStyle/>
        <a:p>
          <a:pPr algn="l"/>
          <a:endParaRPr lang="ru-RU"/>
        </a:p>
      </dgm:t>
    </dgm:pt>
    <dgm:pt modelId="{A55FB902-3CFC-496C-8314-7F3054D2A231}">
      <dgm:prSet custT="1"/>
      <dgm:spPr/>
      <dgm:t>
        <a:bodyPr/>
        <a:lstStyle/>
        <a:p>
          <a:pPr algn="l"/>
          <a:r>
            <a:rPr kumimoji="0" lang="ru-RU" sz="3200" b="1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обеспечение высокого качества подачи материала</a:t>
          </a:r>
          <a:endParaRPr kumimoji="0" lang="ru-RU" sz="3200" b="1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Arial" pitchFamily="34" charset="0"/>
          </a:endParaRPr>
        </a:p>
      </dgm:t>
    </dgm:pt>
    <dgm:pt modelId="{C34376AC-C27D-4B21-BCA1-047C3CAA43BE}" type="parTrans" cxnId="{A9606B96-81CE-4048-A02D-1B537D859E59}">
      <dgm:prSet/>
      <dgm:spPr/>
      <dgm:t>
        <a:bodyPr/>
        <a:lstStyle/>
        <a:p>
          <a:pPr algn="l"/>
          <a:endParaRPr lang="ru-RU"/>
        </a:p>
      </dgm:t>
    </dgm:pt>
    <dgm:pt modelId="{E476FE15-3B45-4E3A-99AC-70105BEB08DF}" type="sibTrans" cxnId="{A9606B96-81CE-4048-A02D-1B537D859E59}">
      <dgm:prSet/>
      <dgm:spPr/>
      <dgm:t>
        <a:bodyPr/>
        <a:lstStyle/>
        <a:p>
          <a:pPr algn="l"/>
          <a:endParaRPr lang="ru-RU"/>
        </a:p>
      </dgm:t>
    </dgm:pt>
    <dgm:pt modelId="{FB2CB95C-04B7-49CF-AE9E-57037A845BC4}" type="pres">
      <dgm:prSet presAssocID="{23212731-330E-4447-8C54-0CC1CF6F0A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7E46F-4BB6-4D43-AAA7-D823E45CBC8B}" type="pres">
      <dgm:prSet presAssocID="{3CBB7328-F5D3-4A32-A8E8-EE978FC0BEBA}" presName="comp" presStyleCnt="0"/>
      <dgm:spPr/>
      <dgm:t>
        <a:bodyPr/>
        <a:lstStyle/>
        <a:p>
          <a:endParaRPr lang="ru-RU"/>
        </a:p>
      </dgm:t>
    </dgm:pt>
    <dgm:pt modelId="{EF5067F4-34C1-40F1-B60F-8FDBF2825A0A}" type="pres">
      <dgm:prSet presAssocID="{3CBB7328-F5D3-4A32-A8E8-EE978FC0BEBA}" presName="box" presStyleLbl="node1" presStyleIdx="0" presStyleCnt="3"/>
      <dgm:spPr/>
      <dgm:t>
        <a:bodyPr/>
        <a:lstStyle/>
        <a:p>
          <a:endParaRPr lang="ru-RU"/>
        </a:p>
      </dgm:t>
    </dgm:pt>
    <dgm:pt modelId="{188B439E-A246-4CB1-9422-DF7D8F351F42}" type="pres">
      <dgm:prSet presAssocID="{3CBB7328-F5D3-4A32-A8E8-EE978FC0BEBA}" presName="img" presStyleLbl="fgImgPlace1" presStyleIdx="0" presStyleCnt="3" custScaleX="43214" custScaleY="530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38AA63-8E83-4B55-B7CB-7BAB0B2C2B06}" type="pres">
      <dgm:prSet presAssocID="{3CBB7328-F5D3-4A32-A8E8-EE978FC0BEB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BDD53-A79B-40E8-9C2C-F5F36205315C}" type="pres">
      <dgm:prSet presAssocID="{160465B6-3306-495D-B462-ED46ADE2A36D}" presName="spacer" presStyleCnt="0"/>
      <dgm:spPr/>
      <dgm:t>
        <a:bodyPr/>
        <a:lstStyle/>
        <a:p>
          <a:endParaRPr lang="ru-RU"/>
        </a:p>
      </dgm:t>
    </dgm:pt>
    <dgm:pt modelId="{76AE4D2D-AF93-4DC3-85F4-2AF14914BB09}" type="pres">
      <dgm:prSet presAssocID="{A55FB902-3CFC-496C-8314-7F3054D2A231}" presName="comp" presStyleCnt="0"/>
      <dgm:spPr/>
      <dgm:t>
        <a:bodyPr/>
        <a:lstStyle/>
        <a:p>
          <a:endParaRPr lang="ru-RU"/>
        </a:p>
      </dgm:t>
    </dgm:pt>
    <dgm:pt modelId="{FDD597BC-35F0-48E3-BC78-F551271986F5}" type="pres">
      <dgm:prSet presAssocID="{A55FB902-3CFC-496C-8314-7F3054D2A231}" presName="box" presStyleLbl="node1" presStyleIdx="1" presStyleCnt="3"/>
      <dgm:spPr/>
      <dgm:t>
        <a:bodyPr/>
        <a:lstStyle/>
        <a:p>
          <a:endParaRPr lang="ru-RU"/>
        </a:p>
      </dgm:t>
    </dgm:pt>
    <dgm:pt modelId="{49555081-156D-4233-8E95-35753A79987C}" type="pres">
      <dgm:prSet presAssocID="{A55FB902-3CFC-496C-8314-7F3054D2A231}" presName="img" presStyleLbl="fgImgPlace1" presStyleIdx="1" presStyleCnt="3" custFlipHor="1" custScaleX="45454" custScaleY="55796" custLinFactNeighborX="-1121" custLinFactNeighborY="-51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A56D18-8F2B-41C8-B777-FA2EE1BED9B6}" type="pres">
      <dgm:prSet presAssocID="{A55FB902-3CFC-496C-8314-7F3054D2A23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44F2E-BEE9-4B18-869D-A020B9B15076}" type="pres">
      <dgm:prSet presAssocID="{E476FE15-3B45-4E3A-99AC-70105BEB08DF}" presName="spacer" presStyleCnt="0"/>
      <dgm:spPr/>
      <dgm:t>
        <a:bodyPr/>
        <a:lstStyle/>
        <a:p>
          <a:endParaRPr lang="ru-RU"/>
        </a:p>
      </dgm:t>
    </dgm:pt>
    <dgm:pt modelId="{4474E385-5C6D-4904-A772-441B47163181}" type="pres">
      <dgm:prSet presAssocID="{AE9B8722-99EC-439C-A114-7AC94FC803F7}" presName="comp" presStyleCnt="0"/>
      <dgm:spPr/>
      <dgm:t>
        <a:bodyPr/>
        <a:lstStyle/>
        <a:p>
          <a:endParaRPr lang="ru-RU"/>
        </a:p>
      </dgm:t>
    </dgm:pt>
    <dgm:pt modelId="{E304ED08-718B-442C-BAB8-8942CDF70FD5}" type="pres">
      <dgm:prSet presAssocID="{AE9B8722-99EC-439C-A114-7AC94FC803F7}" presName="box" presStyleLbl="node1" presStyleIdx="2" presStyleCnt="3"/>
      <dgm:spPr/>
      <dgm:t>
        <a:bodyPr/>
        <a:lstStyle/>
        <a:p>
          <a:endParaRPr lang="ru-RU"/>
        </a:p>
      </dgm:t>
    </dgm:pt>
    <dgm:pt modelId="{8A6EE471-629B-4F09-951B-CC999A242278}" type="pres">
      <dgm:prSet presAssocID="{AE9B8722-99EC-439C-A114-7AC94FC803F7}" presName="img" presStyleLbl="fgImgPlace1" presStyleIdx="2" presStyleCnt="3" custFlipHor="1" custScaleX="47696" custScaleY="594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D9DCC-3597-4421-A3CD-711EAF1F601B}" type="pres">
      <dgm:prSet presAssocID="{AE9B8722-99EC-439C-A114-7AC94FC803F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606B96-81CE-4048-A02D-1B537D859E59}" srcId="{23212731-330E-4447-8C54-0CC1CF6F0AB4}" destId="{A55FB902-3CFC-496C-8314-7F3054D2A231}" srcOrd="1" destOrd="0" parTransId="{C34376AC-C27D-4B21-BCA1-047C3CAA43BE}" sibTransId="{E476FE15-3B45-4E3A-99AC-70105BEB08DF}"/>
    <dgm:cxn modelId="{165E2A60-5FD7-4B50-88EB-AF5D952590F7}" type="presOf" srcId="{AE9B8722-99EC-439C-A114-7AC94FC803F7}" destId="{E304ED08-718B-442C-BAB8-8942CDF70FD5}" srcOrd="0" destOrd="0" presId="urn:microsoft.com/office/officeart/2005/8/layout/vList4"/>
    <dgm:cxn modelId="{8273B363-5808-4EE4-95B3-2FC3E2E55B4D}" type="presOf" srcId="{3CBB7328-F5D3-4A32-A8E8-EE978FC0BEBA}" destId="{D438AA63-8E83-4B55-B7CB-7BAB0B2C2B06}" srcOrd="1" destOrd="0" presId="urn:microsoft.com/office/officeart/2005/8/layout/vList4"/>
    <dgm:cxn modelId="{CA7A320E-5C3C-4F28-829B-A84701714FAE}" type="presOf" srcId="{3CBB7328-F5D3-4A32-A8E8-EE978FC0BEBA}" destId="{EF5067F4-34C1-40F1-B60F-8FDBF2825A0A}" srcOrd="0" destOrd="0" presId="urn:microsoft.com/office/officeart/2005/8/layout/vList4"/>
    <dgm:cxn modelId="{90DB5864-72A3-484D-B0B1-C4D31097FA31}" type="presOf" srcId="{A55FB902-3CFC-496C-8314-7F3054D2A231}" destId="{FDD597BC-35F0-48E3-BC78-F551271986F5}" srcOrd="0" destOrd="0" presId="urn:microsoft.com/office/officeart/2005/8/layout/vList4"/>
    <dgm:cxn modelId="{879E2734-10C5-48F8-B709-7FAEAE6C6CD5}" type="presOf" srcId="{23212731-330E-4447-8C54-0CC1CF6F0AB4}" destId="{FB2CB95C-04B7-49CF-AE9E-57037A845BC4}" srcOrd="0" destOrd="0" presId="urn:microsoft.com/office/officeart/2005/8/layout/vList4"/>
    <dgm:cxn modelId="{B3CD7C50-735A-40AC-9FB7-0EB97C0C5ED9}" type="presOf" srcId="{A55FB902-3CFC-496C-8314-7F3054D2A231}" destId="{74A56D18-8F2B-41C8-B777-FA2EE1BED9B6}" srcOrd="1" destOrd="0" presId="urn:microsoft.com/office/officeart/2005/8/layout/vList4"/>
    <dgm:cxn modelId="{EDD8BC82-51D7-4586-802F-E646BCDD37F3}" type="presOf" srcId="{AE9B8722-99EC-439C-A114-7AC94FC803F7}" destId="{6EDD9DCC-3597-4421-A3CD-711EAF1F601B}" srcOrd="1" destOrd="0" presId="urn:microsoft.com/office/officeart/2005/8/layout/vList4"/>
    <dgm:cxn modelId="{4B4DE0D6-B0AB-4C60-8A1F-82FDFEE9C588}" srcId="{23212731-330E-4447-8C54-0CC1CF6F0AB4}" destId="{AE9B8722-99EC-439C-A114-7AC94FC803F7}" srcOrd="2" destOrd="0" parTransId="{020A2C92-EA40-4C5C-BC49-FAD38716E297}" sibTransId="{89A7079E-0263-44D6-9255-8AFE3478867A}"/>
    <dgm:cxn modelId="{B46C3D23-5188-49BF-9F39-0435097AAE77}" srcId="{23212731-330E-4447-8C54-0CC1CF6F0AB4}" destId="{3CBB7328-F5D3-4A32-A8E8-EE978FC0BEBA}" srcOrd="0" destOrd="0" parTransId="{D72863F0-92E6-482B-81AA-C2875DDB6A34}" sibTransId="{160465B6-3306-495D-B462-ED46ADE2A36D}"/>
    <dgm:cxn modelId="{29787A25-0DFF-4428-849A-358B819E275A}" type="presParOf" srcId="{FB2CB95C-04B7-49CF-AE9E-57037A845BC4}" destId="{DC37E46F-4BB6-4D43-AAA7-D823E45CBC8B}" srcOrd="0" destOrd="0" presId="urn:microsoft.com/office/officeart/2005/8/layout/vList4"/>
    <dgm:cxn modelId="{3022747D-AD6A-4298-94F8-57CCCB72EFE4}" type="presParOf" srcId="{DC37E46F-4BB6-4D43-AAA7-D823E45CBC8B}" destId="{EF5067F4-34C1-40F1-B60F-8FDBF2825A0A}" srcOrd="0" destOrd="0" presId="urn:microsoft.com/office/officeart/2005/8/layout/vList4"/>
    <dgm:cxn modelId="{8B885549-CC13-473D-AA43-F469BE461155}" type="presParOf" srcId="{DC37E46F-4BB6-4D43-AAA7-D823E45CBC8B}" destId="{188B439E-A246-4CB1-9422-DF7D8F351F42}" srcOrd="1" destOrd="0" presId="urn:microsoft.com/office/officeart/2005/8/layout/vList4"/>
    <dgm:cxn modelId="{928EB36C-A523-4392-94E4-DD9A8611D72C}" type="presParOf" srcId="{DC37E46F-4BB6-4D43-AAA7-D823E45CBC8B}" destId="{D438AA63-8E83-4B55-B7CB-7BAB0B2C2B06}" srcOrd="2" destOrd="0" presId="urn:microsoft.com/office/officeart/2005/8/layout/vList4"/>
    <dgm:cxn modelId="{C1589A4D-7B3C-4E87-83CC-A14EDDDEC830}" type="presParOf" srcId="{FB2CB95C-04B7-49CF-AE9E-57037A845BC4}" destId="{BACBDD53-A79B-40E8-9C2C-F5F36205315C}" srcOrd="1" destOrd="0" presId="urn:microsoft.com/office/officeart/2005/8/layout/vList4"/>
    <dgm:cxn modelId="{9DF25705-A414-4F0D-A343-507A08017A8A}" type="presParOf" srcId="{FB2CB95C-04B7-49CF-AE9E-57037A845BC4}" destId="{76AE4D2D-AF93-4DC3-85F4-2AF14914BB09}" srcOrd="2" destOrd="0" presId="urn:microsoft.com/office/officeart/2005/8/layout/vList4"/>
    <dgm:cxn modelId="{5135179A-1AE8-4332-88A5-5F8836B60127}" type="presParOf" srcId="{76AE4D2D-AF93-4DC3-85F4-2AF14914BB09}" destId="{FDD597BC-35F0-48E3-BC78-F551271986F5}" srcOrd="0" destOrd="0" presId="urn:microsoft.com/office/officeart/2005/8/layout/vList4"/>
    <dgm:cxn modelId="{B1199745-AE12-44B5-9014-917FD6F4AAA2}" type="presParOf" srcId="{76AE4D2D-AF93-4DC3-85F4-2AF14914BB09}" destId="{49555081-156D-4233-8E95-35753A79987C}" srcOrd="1" destOrd="0" presId="urn:microsoft.com/office/officeart/2005/8/layout/vList4"/>
    <dgm:cxn modelId="{6DAB3045-44C6-455A-85F9-D0354AE08E8D}" type="presParOf" srcId="{76AE4D2D-AF93-4DC3-85F4-2AF14914BB09}" destId="{74A56D18-8F2B-41C8-B777-FA2EE1BED9B6}" srcOrd="2" destOrd="0" presId="urn:microsoft.com/office/officeart/2005/8/layout/vList4"/>
    <dgm:cxn modelId="{B651A9E8-4E8B-45E6-97CD-11AF1B06E3DF}" type="presParOf" srcId="{FB2CB95C-04B7-49CF-AE9E-57037A845BC4}" destId="{59244F2E-BEE9-4B18-869D-A020B9B15076}" srcOrd="3" destOrd="0" presId="urn:microsoft.com/office/officeart/2005/8/layout/vList4"/>
    <dgm:cxn modelId="{818E9252-9F11-4B60-ABF3-B7622EC01083}" type="presParOf" srcId="{FB2CB95C-04B7-49CF-AE9E-57037A845BC4}" destId="{4474E385-5C6D-4904-A772-441B47163181}" srcOrd="4" destOrd="0" presId="urn:microsoft.com/office/officeart/2005/8/layout/vList4"/>
    <dgm:cxn modelId="{C4495CD7-6EB0-447D-8A37-71F62B612A93}" type="presParOf" srcId="{4474E385-5C6D-4904-A772-441B47163181}" destId="{E304ED08-718B-442C-BAB8-8942CDF70FD5}" srcOrd="0" destOrd="0" presId="urn:microsoft.com/office/officeart/2005/8/layout/vList4"/>
    <dgm:cxn modelId="{03C98EE9-090D-41D8-ACAD-8007BAD4D521}" type="presParOf" srcId="{4474E385-5C6D-4904-A772-441B47163181}" destId="{8A6EE471-629B-4F09-951B-CC999A242278}" srcOrd="1" destOrd="0" presId="urn:microsoft.com/office/officeart/2005/8/layout/vList4"/>
    <dgm:cxn modelId="{460F192D-09A2-4CC2-9282-4BD92C378826}" type="presParOf" srcId="{4474E385-5C6D-4904-A772-441B47163181}" destId="{6EDD9DCC-3597-4421-A3CD-711EAF1F60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00786-CDFE-46AF-A7E2-B28970CA035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E0ADB6-88EC-4510-98E0-51EDA0E8724B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Совместное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планирование работы</a:t>
          </a:r>
        </a:p>
      </dgm:t>
    </dgm:pt>
    <dgm:pt modelId="{E246BD11-2E19-487D-95A9-F41A161EA1B0}" type="parTrans" cxnId="{E5194F77-C6B7-497B-AC3B-51C60C0B137D}">
      <dgm:prSet/>
      <dgm:spPr/>
      <dgm:t>
        <a:bodyPr/>
        <a:lstStyle/>
        <a:p>
          <a:endParaRPr lang="ru-RU"/>
        </a:p>
      </dgm:t>
    </dgm:pt>
    <dgm:pt modelId="{B1C70F93-5CF6-4676-B637-1C1F92EFD0F6}" type="sibTrans" cxnId="{E5194F77-C6B7-497B-AC3B-51C60C0B137D}">
      <dgm:prSet/>
      <dgm:spPr/>
      <dgm:t>
        <a:bodyPr/>
        <a:lstStyle/>
        <a:p>
          <a:endParaRPr lang="ru-RU"/>
        </a:p>
      </dgm:t>
    </dgm:pt>
    <dgm:pt modelId="{97A284CE-8A68-4C8F-9457-568C723C52B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Тематическое планирование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76F42AF1-2FF4-4B40-B323-60912D00BA08}" type="parTrans" cxnId="{137C5C6F-9128-460E-94FD-C76DEE8BC536}">
      <dgm:prSet/>
      <dgm:spPr/>
      <dgm:t>
        <a:bodyPr/>
        <a:lstStyle/>
        <a:p>
          <a:endParaRPr lang="ru-RU"/>
        </a:p>
      </dgm:t>
    </dgm:pt>
    <dgm:pt modelId="{C058B4A2-EC6D-40E6-BADD-3181F10BE548}" type="sibTrans" cxnId="{137C5C6F-9128-460E-94FD-C76DEE8BC536}">
      <dgm:prSet/>
      <dgm:spPr/>
      <dgm:t>
        <a:bodyPr/>
        <a:lstStyle/>
        <a:p>
          <a:endParaRPr lang="ru-RU"/>
        </a:p>
      </dgm:t>
    </dgm:pt>
    <dgm:pt modelId="{D215527D-8C52-4D59-A206-6B40DE2980E6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Офтальмо – гигиенические требования</a:t>
          </a:r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A38243DE-043C-4B8E-A7D8-9191E2277AFE}" type="parTrans" cxnId="{4252DF83-5B28-4E39-A3C1-277BDC606828}">
      <dgm:prSet/>
      <dgm:spPr/>
      <dgm:t>
        <a:bodyPr/>
        <a:lstStyle/>
        <a:p>
          <a:endParaRPr lang="ru-RU"/>
        </a:p>
      </dgm:t>
    </dgm:pt>
    <dgm:pt modelId="{C5E80397-3306-4276-932D-464EEF68298C}" type="sibTrans" cxnId="{4252DF83-5B28-4E39-A3C1-277BDC606828}">
      <dgm:prSet/>
      <dgm:spPr/>
      <dgm:t>
        <a:bodyPr/>
        <a:lstStyle/>
        <a:p>
          <a:endParaRPr lang="ru-RU"/>
        </a:p>
      </dgm:t>
    </dgm:pt>
    <dgm:pt modelId="{FB7E2638-EA68-4021-8DD8-A3BB19BF119D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Активизация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детей в разных сферах деятельности </a:t>
          </a:r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61562432-3497-4F7C-B8CF-0B7C5E1FBBFD}" type="parTrans" cxnId="{4731E3E0-6CA9-4660-8A44-E057DAAA2641}">
      <dgm:prSet/>
      <dgm:spPr/>
      <dgm:t>
        <a:bodyPr/>
        <a:lstStyle/>
        <a:p>
          <a:endParaRPr lang="ru-RU"/>
        </a:p>
      </dgm:t>
    </dgm:pt>
    <dgm:pt modelId="{64FDCC68-B50F-449D-A742-5E5480C9B641}" type="sibTrans" cxnId="{4731E3E0-6CA9-4660-8A44-E057DAAA2641}">
      <dgm:prSet/>
      <dgm:spPr/>
      <dgm:t>
        <a:bodyPr/>
        <a:lstStyle/>
        <a:p>
          <a:endParaRPr lang="ru-RU"/>
        </a:p>
      </dgm:t>
    </dgm:pt>
    <dgm:pt modelId="{52A5EDE2-38AD-4389-8B6B-3F176587DE2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Единая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структура </a:t>
          </a:r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98032C6F-4D85-451B-9368-EB6070EDDDBB}" type="parTrans" cxnId="{A519068C-4016-439E-9A7A-5029428D5F7A}">
      <dgm:prSet/>
      <dgm:spPr/>
      <dgm:t>
        <a:bodyPr/>
        <a:lstStyle/>
        <a:p>
          <a:endParaRPr lang="ru-RU"/>
        </a:p>
      </dgm:t>
    </dgm:pt>
    <dgm:pt modelId="{9EF5CF43-D8D1-47C4-B838-D343589A56B4}" type="sibTrans" cxnId="{A519068C-4016-439E-9A7A-5029428D5F7A}">
      <dgm:prSet/>
      <dgm:spPr/>
      <dgm:t>
        <a:bodyPr/>
        <a:lstStyle/>
        <a:p>
          <a:endParaRPr lang="ru-RU"/>
        </a:p>
      </dgm:t>
    </dgm:pt>
    <dgm:pt modelId="{80402354-AA1A-4DDF-9673-0C48BEE83BE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Концентрическое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наращивание материала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E69B0862-1FB4-4B27-88F7-C3D707D1D5CC}" type="parTrans" cxnId="{04ED4D2E-E49B-4A69-A0E5-A16E7A387E72}">
      <dgm:prSet/>
      <dgm:spPr/>
      <dgm:t>
        <a:bodyPr/>
        <a:lstStyle/>
        <a:p>
          <a:endParaRPr lang="ru-RU"/>
        </a:p>
      </dgm:t>
    </dgm:pt>
    <dgm:pt modelId="{645CCFA0-CA79-4959-AB38-EDDF9965760D}" type="sibTrans" cxnId="{04ED4D2E-E49B-4A69-A0E5-A16E7A387E72}">
      <dgm:prSet/>
      <dgm:spPr/>
      <dgm:t>
        <a:bodyPr/>
        <a:lstStyle/>
        <a:p>
          <a:endParaRPr lang="ru-RU"/>
        </a:p>
      </dgm:t>
    </dgm:pt>
    <dgm:pt modelId="{6A7BD210-FE44-442F-8FC5-4F836A857FA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Пропедевтический принцип</a:t>
          </a:r>
        </a:p>
        <a:p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DFE378A4-6B9F-4CFF-848D-3B0089739B73}" type="parTrans" cxnId="{3E750CD5-C4F8-4E98-81EF-4635CEAF9902}">
      <dgm:prSet/>
      <dgm:spPr/>
      <dgm:t>
        <a:bodyPr/>
        <a:lstStyle/>
        <a:p>
          <a:endParaRPr lang="ru-RU"/>
        </a:p>
      </dgm:t>
    </dgm:pt>
    <dgm:pt modelId="{847D664D-B176-4ED4-8369-DBE90CAA28BA}" type="sibTrans" cxnId="{3E750CD5-C4F8-4E98-81EF-4635CEAF9902}">
      <dgm:prSet/>
      <dgm:spPr/>
      <dgm:t>
        <a:bodyPr/>
        <a:lstStyle/>
        <a:p>
          <a:endParaRPr lang="ru-RU"/>
        </a:p>
      </dgm:t>
    </dgm:pt>
    <dgm:pt modelId="{6E527236-E9E9-43F4-BF1A-DF6EB402313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Серии презентаций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latin typeface="Bookman Old Style" pitchFamily="18" charset="0"/>
          </a:endParaRPr>
        </a:p>
      </dgm:t>
    </dgm:pt>
    <dgm:pt modelId="{0AE0FB79-731E-4121-AC89-B101BD9E6F2E}" type="parTrans" cxnId="{F4CB7BD0-8612-40D7-82FE-EDB4B37C64E1}">
      <dgm:prSet/>
      <dgm:spPr/>
      <dgm:t>
        <a:bodyPr/>
        <a:lstStyle/>
        <a:p>
          <a:endParaRPr lang="ru-RU"/>
        </a:p>
      </dgm:t>
    </dgm:pt>
    <dgm:pt modelId="{419EF44E-47EA-4765-8CDD-CCF1CAB074F9}" type="sibTrans" cxnId="{F4CB7BD0-8612-40D7-82FE-EDB4B37C64E1}">
      <dgm:prSet/>
      <dgm:spPr/>
      <dgm:t>
        <a:bodyPr/>
        <a:lstStyle/>
        <a:p>
          <a:endParaRPr lang="ru-RU"/>
        </a:p>
      </dgm:t>
    </dgm:pt>
    <dgm:pt modelId="{DC26F7DE-0DA3-4C78-8416-44F64519D83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endParaRPr kumimoji="0" lang="ru-RU" sz="1800" b="0" i="0" u="none" strike="noStrike" cap="none" normalizeH="0" baseline="0" dirty="0" smtClean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Учёт возрастных, временных и содержательных параметров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gm:t>
    </dgm:pt>
    <dgm:pt modelId="{6812E32B-1FE4-4F4A-BAA8-F8A902BDEBA2}" type="parTrans" cxnId="{70E9593B-C648-48C9-B035-385A6D6C19EE}">
      <dgm:prSet/>
      <dgm:spPr/>
      <dgm:t>
        <a:bodyPr/>
        <a:lstStyle/>
        <a:p>
          <a:endParaRPr lang="ru-RU"/>
        </a:p>
      </dgm:t>
    </dgm:pt>
    <dgm:pt modelId="{11A2E475-635A-4530-9891-A90E365814E9}" type="sibTrans" cxnId="{70E9593B-C648-48C9-B035-385A6D6C19EE}">
      <dgm:prSet/>
      <dgm:spPr/>
      <dgm:t>
        <a:bodyPr/>
        <a:lstStyle/>
        <a:p>
          <a:endParaRPr lang="ru-RU"/>
        </a:p>
      </dgm:t>
    </dgm:pt>
    <dgm:pt modelId="{F8FC34FD-A6F6-4E78-8804-A8C05E9E15C5}" type="pres">
      <dgm:prSet presAssocID="{81E00786-CDFE-46AF-A7E2-B28970CA03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921F1-AE07-4FA7-B1CF-59EEFE3021B4}" type="pres">
      <dgm:prSet presAssocID="{6E527236-E9E9-43F4-BF1A-DF6EB4023135}" presName="node" presStyleLbl="node1" presStyleIdx="0" presStyleCnt="9" custScaleX="216219" custScaleY="185292" custRadScaleRad="87641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ED5FB-6DA1-4EED-9501-513B53DB4161}" type="pres">
      <dgm:prSet presAssocID="{6E527236-E9E9-43F4-BF1A-DF6EB4023135}" presName="spNode" presStyleCnt="0"/>
      <dgm:spPr/>
    </dgm:pt>
    <dgm:pt modelId="{6255C778-B3F8-442F-B358-E9C3AF6E5878}" type="pres">
      <dgm:prSet presAssocID="{419EF44E-47EA-4765-8CDD-CCF1CAB074F9}" presName="sibTrans" presStyleLbl="sibTrans1D1" presStyleIdx="0" presStyleCnt="9"/>
      <dgm:spPr/>
      <dgm:t>
        <a:bodyPr/>
        <a:lstStyle/>
        <a:p>
          <a:endParaRPr lang="ru-RU"/>
        </a:p>
      </dgm:t>
    </dgm:pt>
    <dgm:pt modelId="{93C9BAAD-087E-402D-AB8D-BEEFF6AA172A}" type="pres">
      <dgm:prSet presAssocID="{97A284CE-8A68-4C8F-9457-568C723C52BD}" presName="node" presStyleLbl="node1" presStyleIdx="1" presStyleCnt="9" custScaleX="231201" custScaleY="188093" custRadScaleRad="122227" custRadScaleInc="5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C8791-A852-4C84-AD67-9CD1139AA0F7}" type="pres">
      <dgm:prSet presAssocID="{97A284CE-8A68-4C8F-9457-568C723C52BD}" presName="spNode" presStyleCnt="0"/>
      <dgm:spPr/>
    </dgm:pt>
    <dgm:pt modelId="{389E1AA5-4D91-40EF-B9C8-B9937F467D37}" type="pres">
      <dgm:prSet presAssocID="{C058B4A2-EC6D-40E6-BADD-3181F10BE548}" presName="sibTrans" presStyleLbl="sibTrans1D1" presStyleIdx="1" presStyleCnt="9"/>
      <dgm:spPr/>
      <dgm:t>
        <a:bodyPr/>
        <a:lstStyle/>
        <a:p>
          <a:endParaRPr lang="ru-RU"/>
        </a:p>
      </dgm:t>
    </dgm:pt>
    <dgm:pt modelId="{54E0936A-8F70-484C-AC68-32AD3E418EA6}" type="pres">
      <dgm:prSet presAssocID="{80402354-AA1A-4DDF-9673-0C48BEE83BE0}" presName="node" presStyleLbl="node1" presStyleIdx="2" presStyleCnt="9" custScaleX="200473" custScaleY="207289" custRadScaleRad="109659" custRadScaleInc="-4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5B8-3BCA-4EE3-8EA2-61DD70808AFC}" type="pres">
      <dgm:prSet presAssocID="{80402354-AA1A-4DDF-9673-0C48BEE83BE0}" presName="spNode" presStyleCnt="0"/>
      <dgm:spPr/>
    </dgm:pt>
    <dgm:pt modelId="{AD0922EF-48C4-4793-9E23-5515980BDA9A}" type="pres">
      <dgm:prSet presAssocID="{645CCFA0-CA79-4959-AB38-EDDF9965760D}" presName="sibTrans" presStyleLbl="sibTrans1D1" presStyleIdx="2" presStyleCnt="9"/>
      <dgm:spPr/>
      <dgm:t>
        <a:bodyPr/>
        <a:lstStyle/>
        <a:p>
          <a:endParaRPr lang="ru-RU"/>
        </a:p>
      </dgm:t>
    </dgm:pt>
    <dgm:pt modelId="{41049A76-B1D2-4B6C-9159-2829B71BE179}" type="pres">
      <dgm:prSet presAssocID="{D215527D-8C52-4D59-A206-6B40DE2980E6}" presName="node" presStyleLbl="node1" presStyleIdx="3" presStyleCnt="9" custScaleX="212141" custScaleY="198402" custRadScaleRad="106264" custRadScaleInc="-118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BA5AD-3C22-4DE5-BC49-EFF6A616A8CA}" type="pres">
      <dgm:prSet presAssocID="{D215527D-8C52-4D59-A206-6B40DE2980E6}" presName="spNode" presStyleCnt="0"/>
      <dgm:spPr/>
    </dgm:pt>
    <dgm:pt modelId="{84626ABF-E7A1-4AF3-9A93-7E8B79227831}" type="pres">
      <dgm:prSet presAssocID="{C5E80397-3306-4276-932D-464EEF68298C}" presName="sibTrans" presStyleLbl="sibTrans1D1" presStyleIdx="3" presStyleCnt="9"/>
      <dgm:spPr/>
      <dgm:t>
        <a:bodyPr/>
        <a:lstStyle/>
        <a:p>
          <a:endParaRPr lang="ru-RU"/>
        </a:p>
      </dgm:t>
    </dgm:pt>
    <dgm:pt modelId="{3A7DB1F6-9C67-4C7A-A2C7-9C8AEA74C575}" type="pres">
      <dgm:prSet presAssocID="{B8E0ADB6-88EC-4510-98E0-51EDA0E8724B}" presName="node" presStyleLbl="node1" presStyleIdx="4" presStyleCnt="9" custScaleX="224940" custScaleY="205457" custRadScaleRad="109594" custRadScaleInc="-167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B7905-DEF2-4CFE-A9D1-E67962DA2CE1}" type="pres">
      <dgm:prSet presAssocID="{B8E0ADB6-88EC-4510-98E0-51EDA0E8724B}" presName="spNode" presStyleCnt="0"/>
      <dgm:spPr/>
    </dgm:pt>
    <dgm:pt modelId="{D6684588-B4B1-4C44-9101-FAD884A60A19}" type="pres">
      <dgm:prSet presAssocID="{B1C70F93-5CF6-4676-B637-1C1F92EFD0F6}" presName="sibTrans" presStyleLbl="sibTrans1D1" presStyleIdx="4" presStyleCnt="9"/>
      <dgm:spPr/>
      <dgm:t>
        <a:bodyPr/>
        <a:lstStyle/>
        <a:p>
          <a:endParaRPr lang="ru-RU"/>
        </a:p>
      </dgm:t>
    </dgm:pt>
    <dgm:pt modelId="{7BC75CD3-8A1F-4A6A-90D1-E7B85726029F}" type="pres">
      <dgm:prSet presAssocID="{FB7E2638-EA68-4021-8DD8-A3BB19BF119D}" presName="node" presStyleLbl="node1" presStyleIdx="5" presStyleCnt="9" custScaleX="224764" custScaleY="207924" custRadScaleRad="83113" custRadScaleInc="-6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2E87A-4E27-43EE-BFCD-26689ECA15CD}" type="pres">
      <dgm:prSet presAssocID="{FB7E2638-EA68-4021-8DD8-A3BB19BF119D}" presName="spNode" presStyleCnt="0"/>
      <dgm:spPr/>
    </dgm:pt>
    <dgm:pt modelId="{4FDD6822-F5FC-4B25-A175-66D04CE1C970}" type="pres">
      <dgm:prSet presAssocID="{64FDCC68-B50F-449D-A742-5E5480C9B641}" presName="sibTrans" presStyleLbl="sibTrans1D1" presStyleIdx="5" presStyleCnt="9"/>
      <dgm:spPr/>
      <dgm:t>
        <a:bodyPr/>
        <a:lstStyle/>
        <a:p>
          <a:endParaRPr lang="ru-RU"/>
        </a:p>
      </dgm:t>
    </dgm:pt>
    <dgm:pt modelId="{9D6736BF-84B1-4965-8412-52EDC06A83FB}" type="pres">
      <dgm:prSet presAssocID="{6A7BD210-FE44-442F-8FC5-4F836A857FA6}" presName="node" presStyleLbl="node1" presStyleIdx="6" presStyleCnt="9" custScaleX="229154" custScaleY="212231" custRadScaleRad="116791" custRadScaleInc="22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4E361-271B-43A9-B4B9-77B038932234}" type="pres">
      <dgm:prSet presAssocID="{6A7BD210-FE44-442F-8FC5-4F836A857FA6}" presName="spNode" presStyleCnt="0"/>
      <dgm:spPr/>
    </dgm:pt>
    <dgm:pt modelId="{ADC162AE-5D1E-455D-898A-11A50F21D47D}" type="pres">
      <dgm:prSet presAssocID="{847D664D-B176-4ED4-8369-DBE90CAA28BA}" presName="sibTrans" presStyleLbl="sibTrans1D1" presStyleIdx="6" presStyleCnt="9"/>
      <dgm:spPr/>
      <dgm:t>
        <a:bodyPr/>
        <a:lstStyle/>
        <a:p>
          <a:endParaRPr lang="ru-RU"/>
        </a:p>
      </dgm:t>
    </dgm:pt>
    <dgm:pt modelId="{543CEA11-FA41-4935-8754-13D4877F14C0}" type="pres">
      <dgm:prSet presAssocID="{52A5EDE2-38AD-4389-8B6B-3F176587DE24}" presName="node" presStyleLbl="node1" presStyleIdx="7" presStyleCnt="9" custScaleX="231965" custScaleY="237300" custRadScaleRad="101345" custRadScaleInc="-4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B7494-ED33-44C0-B87C-970CD09903E8}" type="pres">
      <dgm:prSet presAssocID="{52A5EDE2-38AD-4389-8B6B-3F176587DE24}" presName="spNode" presStyleCnt="0"/>
      <dgm:spPr/>
    </dgm:pt>
    <dgm:pt modelId="{FDAABBEB-2B45-4F97-A37A-92D95A5CDFA5}" type="pres">
      <dgm:prSet presAssocID="{9EF5CF43-D8D1-47C4-B838-D343589A56B4}" presName="sibTrans" presStyleLbl="sibTrans1D1" presStyleIdx="7" presStyleCnt="9"/>
      <dgm:spPr/>
      <dgm:t>
        <a:bodyPr/>
        <a:lstStyle/>
        <a:p>
          <a:endParaRPr lang="ru-RU"/>
        </a:p>
      </dgm:t>
    </dgm:pt>
    <dgm:pt modelId="{DA1C2ECA-3714-49DA-815C-FAA3F3FC2F8A}" type="pres">
      <dgm:prSet presAssocID="{DC26F7DE-0DA3-4C78-8416-44F64519D830}" presName="node" presStyleLbl="node1" presStyleIdx="8" presStyleCnt="9" custScaleX="220592" custScaleY="231581" custRadScaleRad="107091" custRadScaleInc="-7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16550-641C-4D8E-B66A-C4AA13999DD3}" type="pres">
      <dgm:prSet presAssocID="{DC26F7DE-0DA3-4C78-8416-44F64519D830}" presName="spNode" presStyleCnt="0"/>
      <dgm:spPr/>
    </dgm:pt>
    <dgm:pt modelId="{B2826493-04AD-4131-83A8-05F2A6D96BD1}" type="pres">
      <dgm:prSet presAssocID="{11A2E475-635A-4530-9891-A90E365814E9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D7A401C0-1C4A-4C7B-BEDF-7DF7A012ABA8}" type="presOf" srcId="{B8E0ADB6-88EC-4510-98E0-51EDA0E8724B}" destId="{3A7DB1F6-9C67-4C7A-A2C7-9C8AEA74C575}" srcOrd="0" destOrd="0" presId="urn:microsoft.com/office/officeart/2005/8/layout/cycle6"/>
    <dgm:cxn modelId="{137C5C6F-9128-460E-94FD-C76DEE8BC536}" srcId="{81E00786-CDFE-46AF-A7E2-B28970CA035C}" destId="{97A284CE-8A68-4C8F-9457-568C723C52BD}" srcOrd="1" destOrd="0" parTransId="{76F42AF1-2FF4-4B40-B323-60912D00BA08}" sibTransId="{C058B4A2-EC6D-40E6-BADD-3181F10BE548}"/>
    <dgm:cxn modelId="{04ED4D2E-E49B-4A69-A0E5-A16E7A387E72}" srcId="{81E00786-CDFE-46AF-A7E2-B28970CA035C}" destId="{80402354-AA1A-4DDF-9673-0C48BEE83BE0}" srcOrd="2" destOrd="0" parTransId="{E69B0862-1FB4-4B27-88F7-C3D707D1D5CC}" sibTransId="{645CCFA0-CA79-4959-AB38-EDDF9965760D}"/>
    <dgm:cxn modelId="{4731E3E0-6CA9-4660-8A44-E057DAAA2641}" srcId="{81E00786-CDFE-46AF-A7E2-B28970CA035C}" destId="{FB7E2638-EA68-4021-8DD8-A3BB19BF119D}" srcOrd="5" destOrd="0" parTransId="{61562432-3497-4F7C-B8CF-0B7C5E1FBBFD}" sibTransId="{64FDCC68-B50F-449D-A742-5E5480C9B641}"/>
    <dgm:cxn modelId="{D268499D-A345-415A-BE12-5611438DC2A0}" type="presOf" srcId="{FB7E2638-EA68-4021-8DD8-A3BB19BF119D}" destId="{7BC75CD3-8A1F-4A6A-90D1-E7B85726029F}" srcOrd="0" destOrd="0" presId="urn:microsoft.com/office/officeart/2005/8/layout/cycle6"/>
    <dgm:cxn modelId="{E5194F77-C6B7-497B-AC3B-51C60C0B137D}" srcId="{81E00786-CDFE-46AF-A7E2-B28970CA035C}" destId="{B8E0ADB6-88EC-4510-98E0-51EDA0E8724B}" srcOrd="4" destOrd="0" parTransId="{E246BD11-2E19-487D-95A9-F41A161EA1B0}" sibTransId="{B1C70F93-5CF6-4676-B637-1C1F92EFD0F6}"/>
    <dgm:cxn modelId="{B27A6198-ADCC-477B-A4E0-E6CA939338A2}" type="presOf" srcId="{11A2E475-635A-4530-9891-A90E365814E9}" destId="{B2826493-04AD-4131-83A8-05F2A6D96BD1}" srcOrd="0" destOrd="0" presId="urn:microsoft.com/office/officeart/2005/8/layout/cycle6"/>
    <dgm:cxn modelId="{F4CB7BD0-8612-40D7-82FE-EDB4B37C64E1}" srcId="{81E00786-CDFE-46AF-A7E2-B28970CA035C}" destId="{6E527236-E9E9-43F4-BF1A-DF6EB4023135}" srcOrd="0" destOrd="0" parTransId="{0AE0FB79-731E-4121-AC89-B101BD9E6F2E}" sibTransId="{419EF44E-47EA-4765-8CDD-CCF1CAB074F9}"/>
    <dgm:cxn modelId="{41A12DE6-BE91-4DE4-9BBD-79331A1B9A9E}" type="presOf" srcId="{C058B4A2-EC6D-40E6-BADD-3181F10BE548}" destId="{389E1AA5-4D91-40EF-B9C8-B9937F467D37}" srcOrd="0" destOrd="0" presId="urn:microsoft.com/office/officeart/2005/8/layout/cycle6"/>
    <dgm:cxn modelId="{70E9593B-C648-48C9-B035-385A6D6C19EE}" srcId="{81E00786-CDFE-46AF-A7E2-B28970CA035C}" destId="{DC26F7DE-0DA3-4C78-8416-44F64519D830}" srcOrd="8" destOrd="0" parTransId="{6812E32B-1FE4-4F4A-BAA8-F8A902BDEBA2}" sibTransId="{11A2E475-635A-4530-9891-A90E365814E9}"/>
    <dgm:cxn modelId="{32ADF828-8C5E-49FD-BC66-05273564E5CC}" type="presOf" srcId="{B1C70F93-5CF6-4676-B637-1C1F92EFD0F6}" destId="{D6684588-B4B1-4C44-9101-FAD884A60A19}" srcOrd="0" destOrd="0" presId="urn:microsoft.com/office/officeart/2005/8/layout/cycle6"/>
    <dgm:cxn modelId="{B487E04F-4DF6-4043-BE9C-D23598AB00CE}" type="presOf" srcId="{419EF44E-47EA-4765-8CDD-CCF1CAB074F9}" destId="{6255C778-B3F8-442F-B358-E9C3AF6E5878}" srcOrd="0" destOrd="0" presId="urn:microsoft.com/office/officeart/2005/8/layout/cycle6"/>
    <dgm:cxn modelId="{5BBAB0A9-C242-44A1-8038-86136055577A}" type="presOf" srcId="{9EF5CF43-D8D1-47C4-B838-D343589A56B4}" destId="{FDAABBEB-2B45-4F97-A37A-92D95A5CDFA5}" srcOrd="0" destOrd="0" presId="urn:microsoft.com/office/officeart/2005/8/layout/cycle6"/>
    <dgm:cxn modelId="{22F3B8D1-C8E1-4737-8097-234B37C735E0}" type="presOf" srcId="{D215527D-8C52-4D59-A206-6B40DE2980E6}" destId="{41049A76-B1D2-4B6C-9159-2829B71BE179}" srcOrd="0" destOrd="0" presId="urn:microsoft.com/office/officeart/2005/8/layout/cycle6"/>
    <dgm:cxn modelId="{CE5AFFDD-8DF1-46B3-BB37-8C549A5DB4C0}" type="presOf" srcId="{C5E80397-3306-4276-932D-464EEF68298C}" destId="{84626ABF-E7A1-4AF3-9A93-7E8B79227831}" srcOrd="0" destOrd="0" presId="urn:microsoft.com/office/officeart/2005/8/layout/cycle6"/>
    <dgm:cxn modelId="{C2895E30-6C52-4403-921E-E69C350F2653}" type="presOf" srcId="{847D664D-B176-4ED4-8369-DBE90CAA28BA}" destId="{ADC162AE-5D1E-455D-898A-11A50F21D47D}" srcOrd="0" destOrd="0" presId="urn:microsoft.com/office/officeart/2005/8/layout/cycle6"/>
    <dgm:cxn modelId="{999E60BC-AC54-4AC9-8940-0EF0F470E4E8}" type="presOf" srcId="{6E527236-E9E9-43F4-BF1A-DF6EB4023135}" destId="{832921F1-AE07-4FA7-B1CF-59EEFE3021B4}" srcOrd="0" destOrd="0" presId="urn:microsoft.com/office/officeart/2005/8/layout/cycle6"/>
    <dgm:cxn modelId="{3E750CD5-C4F8-4E98-81EF-4635CEAF9902}" srcId="{81E00786-CDFE-46AF-A7E2-B28970CA035C}" destId="{6A7BD210-FE44-442F-8FC5-4F836A857FA6}" srcOrd="6" destOrd="0" parTransId="{DFE378A4-6B9F-4CFF-848D-3B0089739B73}" sibTransId="{847D664D-B176-4ED4-8369-DBE90CAA28BA}"/>
    <dgm:cxn modelId="{B137B6F5-7A83-4551-BD64-E087A1EB8043}" type="presOf" srcId="{6A7BD210-FE44-442F-8FC5-4F836A857FA6}" destId="{9D6736BF-84B1-4965-8412-52EDC06A83FB}" srcOrd="0" destOrd="0" presId="urn:microsoft.com/office/officeart/2005/8/layout/cycle6"/>
    <dgm:cxn modelId="{53079C0A-E09C-4A79-A7F6-5636F23959B2}" type="presOf" srcId="{81E00786-CDFE-46AF-A7E2-B28970CA035C}" destId="{F8FC34FD-A6F6-4E78-8804-A8C05E9E15C5}" srcOrd="0" destOrd="0" presId="urn:microsoft.com/office/officeart/2005/8/layout/cycle6"/>
    <dgm:cxn modelId="{A8110EB8-5653-4428-AE9A-249A0945F559}" type="presOf" srcId="{64FDCC68-B50F-449D-A742-5E5480C9B641}" destId="{4FDD6822-F5FC-4B25-A175-66D04CE1C970}" srcOrd="0" destOrd="0" presId="urn:microsoft.com/office/officeart/2005/8/layout/cycle6"/>
    <dgm:cxn modelId="{A519068C-4016-439E-9A7A-5029428D5F7A}" srcId="{81E00786-CDFE-46AF-A7E2-B28970CA035C}" destId="{52A5EDE2-38AD-4389-8B6B-3F176587DE24}" srcOrd="7" destOrd="0" parTransId="{98032C6F-4D85-451B-9368-EB6070EDDDBB}" sibTransId="{9EF5CF43-D8D1-47C4-B838-D343589A56B4}"/>
    <dgm:cxn modelId="{6EA0D526-DB89-4067-8DAE-18594DBD7455}" type="presOf" srcId="{97A284CE-8A68-4C8F-9457-568C723C52BD}" destId="{93C9BAAD-087E-402D-AB8D-BEEFF6AA172A}" srcOrd="0" destOrd="0" presId="urn:microsoft.com/office/officeart/2005/8/layout/cycle6"/>
    <dgm:cxn modelId="{BBFD7415-C96E-4FF5-AC2E-5A47279106FC}" type="presOf" srcId="{80402354-AA1A-4DDF-9673-0C48BEE83BE0}" destId="{54E0936A-8F70-484C-AC68-32AD3E418EA6}" srcOrd="0" destOrd="0" presId="urn:microsoft.com/office/officeart/2005/8/layout/cycle6"/>
    <dgm:cxn modelId="{31849E8A-6EF2-49FE-9555-40808BDB530E}" type="presOf" srcId="{DC26F7DE-0DA3-4C78-8416-44F64519D830}" destId="{DA1C2ECA-3714-49DA-815C-FAA3F3FC2F8A}" srcOrd="0" destOrd="0" presId="urn:microsoft.com/office/officeart/2005/8/layout/cycle6"/>
    <dgm:cxn modelId="{4252DF83-5B28-4E39-A3C1-277BDC606828}" srcId="{81E00786-CDFE-46AF-A7E2-B28970CA035C}" destId="{D215527D-8C52-4D59-A206-6B40DE2980E6}" srcOrd="3" destOrd="0" parTransId="{A38243DE-043C-4B8E-A7D8-9191E2277AFE}" sibTransId="{C5E80397-3306-4276-932D-464EEF68298C}"/>
    <dgm:cxn modelId="{33DA6E1A-5846-47E5-BAD6-5A79EFB884FE}" type="presOf" srcId="{645CCFA0-CA79-4959-AB38-EDDF9965760D}" destId="{AD0922EF-48C4-4793-9E23-5515980BDA9A}" srcOrd="0" destOrd="0" presId="urn:microsoft.com/office/officeart/2005/8/layout/cycle6"/>
    <dgm:cxn modelId="{D92DC9B1-D1B1-4279-800F-FE47FE55C560}" type="presOf" srcId="{52A5EDE2-38AD-4389-8B6B-3F176587DE24}" destId="{543CEA11-FA41-4935-8754-13D4877F14C0}" srcOrd="0" destOrd="0" presId="urn:microsoft.com/office/officeart/2005/8/layout/cycle6"/>
    <dgm:cxn modelId="{E2241F7E-B6B1-4AF0-80DF-4991807E56BF}" type="presParOf" srcId="{F8FC34FD-A6F6-4E78-8804-A8C05E9E15C5}" destId="{832921F1-AE07-4FA7-B1CF-59EEFE3021B4}" srcOrd="0" destOrd="0" presId="urn:microsoft.com/office/officeart/2005/8/layout/cycle6"/>
    <dgm:cxn modelId="{040EAF72-2C6C-45A5-A911-C0FC00F8E4F1}" type="presParOf" srcId="{F8FC34FD-A6F6-4E78-8804-A8C05E9E15C5}" destId="{36BED5FB-6DA1-4EED-9501-513B53DB4161}" srcOrd="1" destOrd="0" presId="urn:microsoft.com/office/officeart/2005/8/layout/cycle6"/>
    <dgm:cxn modelId="{54CC82F7-58D1-466F-9848-5C1391413977}" type="presParOf" srcId="{F8FC34FD-A6F6-4E78-8804-A8C05E9E15C5}" destId="{6255C778-B3F8-442F-B358-E9C3AF6E5878}" srcOrd="2" destOrd="0" presId="urn:microsoft.com/office/officeart/2005/8/layout/cycle6"/>
    <dgm:cxn modelId="{7F14B50E-2CF5-4AFF-80B6-5A03AE0E1BBD}" type="presParOf" srcId="{F8FC34FD-A6F6-4E78-8804-A8C05E9E15C5}" destId="{93C9BAAD-087E-402D-AB8D-BEEFF6AA172A}" srcOrd="3" destOrd="0" presId="urn:microsoft.com/office/officeart/2005/8/layout/cycle6"/>
    <dgm:cxn modelId="{FE32C1A4-27E3-4133-9A1B-C1033C2C0AA6}" type="presParOf" srcId="{F8FC34FD-A6F6-4E78-8804-A8C05E9E15C5}" destId="{DA1C8791-A852-4C84-AD67-9CD1139AA0F7}" srcOrd="4" destOrd="0" presId="urn:microsoft.com/office/officeart/2005/8/layout/cycle6"/>
    <dgm:cxn modelId="{618E1123-B26D-45E2-A25B-7AF89B46BE5B}" type="presParOf" srcId="{F8FC34FD-A6F6-4E78-8804-A8C05E9E15C5}" destId="{389E1AA5-4D91-40EF-B9C8-B9937F467D37}" srcOrd="5" destOrd="0" presId="urn:microsoft.com/office/officeart/2005/8/layout/cycle6"/>
    <dgm:cxn modelId="{2DAF658F-1163-44ED-A45E-EE034321D987}" type="presParOf" srcId="{F8FC34FD-A6F6-4E78-8804-A8C05E9E15C5}" destId="{54E0936A-8F70-484C-AC68-32AD3E418EA6}" srcOrd="6" destOrd="0" presId="urn:microsoft.com/office/officeart/2005/8/layout/cycle6"/>
    <dgm:cxn modelId="{76AC0FC9-764A-481B-A784-686FD86B87A0}" type="presParOf" srcId="{F8FC34FD-A6F6-4E78-8804-A8C05E9E15C5}" destId="{C45135B8-3BCA-4EE3-8EA2-61DD70808AFC}" srcOrd="7" destOrd="0" presId="urn:microsoft.com/office/officeart/2005/8/layout/cycle6"/>
    <dgm:cxn modelId="{F075A133-A6EB-447B-BA63-3E40F9FB35F4}" type="presParOf" srcId="{F8FC34FD-A6F6-4E78-8804-A8C05E9E15C5}" destId="{AD0922EF-48C4-4793-9E23-5515980BDA9A}" srcOrd="8" destOrd="0" presId="urn:microsoft.com/office/officeart/2005/8/layout/cycle6"/>
    <dgm:cxn modelId="{9B5C3C53-557A-4B93-9022-CEDCB644C9C3}" type="presParOf" srcId="{F8FC34FD-A6F6-4E78-8804-A8C05E9E15C5}" destId="{41049A76-B1D2-4B6C-9159-2829B71BE179}" srcOrd="9" destOrd="0" presId="urn:microsoft.com/office/officeart/2005/8/layout/cycle6"/>
    <dgm:cxn modelId="{E643C6D6-3007-4C5E-B4B2-621EF1355F82}" type="presParOf" srcId="{F8FC34FD-A6F6-4E78-8804-A8C05E9E15C5}" destId="{2B1BA5AD-3C22-4DE5-BC49-EFF6A616A8CA}" srcOrd="10" destOrd="0" presId="urn:microsoft.com/office/officeart/2005/8/layout/cycle6"/>
    <dgm:cxn modelId="{8F0B35AE-0529-42DA-84F8-605277316A55}" type="presParOf" srcId="{F8FC34FD-A6F6-4E78-8804-A8C05E9E15C5}" destId="{84626ABF-E7A1-4AF3-9A93-7E8B79227831}" srcOrd="11" destOrd="0" presId="urn:microsoft.com/office/officeart/2005/8/layout/cycle6"/>
    <dgm:cxn modelId="{491CA6C7-A439-43FC-B570-A7B1C660FB5F}" type="presParOf" srcId="{F8FC34FD-A6F6-4E78-8804-A8C05E9E15C5}" destId="{3A7DB1F6-9C67-4C7A-A2C7-9C8AEA74C575}" srcOrd="12" destOrd="0" presId="urn:microsoft.com/office/officeart/2005/8/layout/cycle6"/>
    <dgm:cxn modelId="{7F9787BD-E941-4B2E-A37A-C3BE2C7D61E1}" type="presParOf" srcId="{F8FC34FD-A6F6-4E78-8804-A8C05E9E15C5}" destId="{5F6B7905-DEF2-4CFE-A9D1-E67962DA2CE1}" srcOrd="13" destOrd="0" presId="urn:microsoft.com/office/officeart/2005/8/layout/cycle6"/>
    <dgm:cxn modelId="{BC9DE219-92A3-4532-9181-8D3AFBDADE56}" type="presParOf" srcId="{F8FC34FD-A6F6-4E78-8804-A8C05E9E15C5}" destId="{D6684588-B4B1-4C44-9101-FAD884A60A19}" srcOrd="14" destOrd="0" presId="urn:microsoft.com/office/officeart/2005/8/layout/cycle6"/>
    <dgm:cxn modelId="{CF045A78-28B7-4DBD-98D4-E016667BD2DC}" type="presParOf" srcId="{F8FC34FD-A6F6-4E78-8804-A8C05E9E15C5}" destId="{7BC75CD3-8A1F-4A6A-90D1-E7B85726029F}" srcOrd="15" destOrd="0" presId="urn:microsoft.com/office/officeart/2005/8/layout/cycle6"/>
    <dgm:cxn modelId="{67031D3E-185B-4E62-B923-19752773F484}" type="presParOf" srcId="{F8FC34FD-A6F6-4E78-8804-A8C05E9E15C5}" destId="{AA82E87A-4E27-43EE-BFCD-26689ECA15CD}" srcOrd="16" destOrd="0" presId="urn:microsoft.com/office/officeart/2005/8/layout/cycle6"/>
    <dgm:cxn modelId="{58B447C5-9C87-4D92-A07A-68BCCA074058}" type="presParOf" srcId="{F8FC34FD-A6F6-4E78-8804-A8C05E9E15C5}" destId="{4FDD6822-F5FC-4B25-A175-66D04CE1C970}" srcOrd="17" destOrd="0" presId="urn:microsoft.com/office/officeart/2005/8/layout/cycle6"/>
    <dgm:cxn modelId="{08B25654-7A3D-4459-81D6-3F5F7F6F2499}" type="presParOf" srcId="{F8FC34FD-A6F6-4E78-8804-A8C05E9E15C5}" destId="{9D6736BF-84B1-4965-8412-52EDC06A83FB}" srcOrd="18" destOrd="0" presId="urn:microsoft.com/office/officeart/2005/8/layout/cycle6"/>
    <dgm:cxn modelId="{8176D39C-45D8-47D9-BBFF-143A25FBD1EB}" type="presParOf" srcId="{F8FC34FD-A6F6-4E78-8804-A8C05E9E15C5}" destId="{B604E361-271B-43A9-B4B9-77B038932234}" srcOrd="19" destOrd="0" presId="urn:microsoft.com/office/officeart/2005/8/layout/cycle6"/>
    <dgm:cxn modelId="{F8ECF9F0-E9AD-4824-9617-13940E304482}" type="presParOf" srcId="{F8FC34FD-A6F6-4E78-8804-A8C05E9E15C5}" destId="{ADC162AE-5D1E-455D-898A-11A50F21D47D}" srcOrd="20" destOrd="0" presId="urn:microsoft.com/office/officeart/2005/8/layout/cycle6"/>
    <dgm:cxn modelId="{47A80407-0663-40CA-A623-F8B1223AC4A6}" type="presParOf" srcId="{F8FC34FD-A6F6-4E78-8804-A8C05E9E15C5}" destId="{543CEA11-FA41-4935-8754-13D4877F14C0}" srcOrd="21" destOrd="0" presId="urn:microsoft.com/office/officeart/2005/8/layout/cycle6"/>
    <dgm:cxn modelId="{9177360F-0F17-476A-8AD9-878DABA9965A}" type="presParOf" srcId="{F8FC34FD-A6F6-4E78-8804-A8C05E9E15C5}" destId="{4AAB7494-ED33-44C0-B87C-970CD09903E8}" srcOrd="22" destOrd="0" presId="urn:microsoft.com/office/officeart/2005/8/layout/cycle6"/>
    <dgm:cxn modelId="{9C6091A7-C0D1-4C26-8028-B3B8C3F3BAA6}" type="presParOf" srcId="{F8FC34FD-A6F6-4E78-8804-A8C05E9E15C5}" destId="{FDAABBEB-2B45-4F97-A37A-92D95A5CDFA5}" srcOrd="23" destOrd="0" presId="urn:microsoft.com/office/officeart/2005/8/layout/cycle6"/>
    <dgm:cxn modelId="{7B45FED3-171C-4A10-94E3-6FD60AE675F9}" type="presParOf" srcId="{F8FC34FD-A6F6-4E78-8804-A8C05E9E15C5}" destId="{DA1C2ECA-3714-49DA-815C-FAA3F3FC2F8A}" srcOrd="24" destOrd="0" presId="urn:microsoft.com/office/officeart/2005/8/layout/cycle6"/>
    <dgm:cxn modelId="{4653D301-CB78-44C3-8DD1-9FFC5FB66D69}" type="presParOf" srcId="{F8FC34FD-A6F6-4E78-8804-A8C05E9E15C5}" destId="{6E016550-641C-4D8E-B66A-C4AA13999DD3}" srcOrd="25" destOrd="0" presId="urn:microsoft.com/office/officeart/2005/8/layout/cycle6"/>
    <dgm:cxn modelId="{60F61D92-5E4D-4A62-A57C-668DB5067119}" type="presParOf" srcId="{F8FC34FD-A6F6-4E78-8804-A8C05E9E15C5}" destId="{B2826493-04AD-4131-83A8-05F2A6D96BD1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C80A75-5CA0-4AAD-8FDD-79FD01C5315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4083B1-3C07-4425-A6DD-F97788F3089F}">
      <dgm:prSet phldrT="[Текст]"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организация  зрительной работы и соблюдение режима  зрительных нагрузок  в соответствии со зрительными  возможностями детей</a:t>
          </a:r>
          <a:endParaRPr lang="ru-RU" sz="1600" b="1" dirty="0">
            <a:latin typeface="Bookman Old Style" pitchFamily="18" charset="0"/>
          </a:endParaRPr>
        </a:p>
      </dgm:t>
    </dgm:pt>
    <dgm:pt modelId="{8771BBDF-C5B8-4E52-AA0F-0D9D9823D3B9}" type="parTrans" cxnId="{E1C077E5-8B82-4E1D-9FEC-C818FE2A9F69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850672F9-4582-4993-99A1-CE72884C538D}" type="sibTrans" cxnId="{E1C077E5-8B82-4E1D-9FEC-C818FE2A9F69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4AA8AE26-A20A-4235-BA75-B4A60907E62F}">
      <dgm:prSet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соблюдение статико-динамического и двигательного режимов</a:t>
          </a:r>
          <a:endParaRPr lang="ru-RU" sz="1600" b="1" dirty="0">
            <a:latin typeface="Bookman Old Style" pitchFamily="18" charset="0"/>
          </a:endParaRPr>
        </a:p>
      </dgm:t>
    </dgm:pt>
    <dgm:pt modelId="{6CF46313-58D0-4556-A0FC-2EC009C9A257}" type="parTrans" cxnId="{0FE97AE4-F25F-45EA-BC73-0B1FA2F86CCF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006F5AF0-76C7-4A37-A37C-F838B1C89037}" type="sibTrans" cxnId="{0FE97AE4-F25F-45EA-BC73-0B1FA2F86CCF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5136C915-8C86-404E-A07C-7C869C6666C8}">
      <dgm:prSet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адаптация наглядного  материала </a:t>
          </a:r>
          <a:endParaRPr lang="ru-RU" sz="1600" b="1" dirty="0">
            <a:latin typeface="Bookman Old Style" pitchFamily="18" charset="0"/>
          </a:endParaRPr>
        </a:p>
      </dgm:t>
    </dgm:pt>
    <dgm:pt modelId="{E0B5A110-A354-49B3-B36B-A0D234E115F4}" type="parTrans" cxnId="{6D817574-64CC-46D9-9A81-5A47BD48021F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AC88877B-9F6D-4595-8756-C97233D7CC22}" type="sibTrans" cxnId="{6D817574-64CC-46D9-9A81-5A47BD48021F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F51CA832-233D-4044-8DD9-83B384C253A1}">
      <dgm:prSet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выполнение специалистами учреждения  рекомендаций  и назначений врача-офтальмолога </a:t>
          </a:r>
          <a:endParaRPr lang="ru-RU" sz="1600" b="1" dirty="0">
            <a:latin typeface="Bookman Old Style" pitchFamily="18" charset="0"/>
          </a:endParaRPr>
        </a:p>
      </dgm:t>
    </dgm:pt>
    <dgm:pt modelId="{BE71E7EF-6797-4105-B3CD-D84117E3A242}" type="parTrans" cxnId="{569E75B8-2F7E-4E84-B912-C5B2D3527ADB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B240BE77-2B38-4351-857E-082FA6AC912E}" type="sibTrans" cxnId="{569E75B8-2F7E-4E84-B912-C5B2D3527ADB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45EF5D9E-EA8E-45FD-8997-E322F36FAB54}">
      <dgm:prSet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обучение рациональным способам зрительной  работы </a:t>
          </a:r>
          <a:endParaRPr lang="ru-RU" sz="1600" b="1" dirty="0">
            <a:latin typeface="Bookman Old Style" pitchFamily="18" charset="0"/>
          </a:endParaRPr>
        </a:p>
      </dgm:t>
    </dgm:pt>
    <dgm:pt modelId="{62C3A19F-A2E1-4EEB-A262-9E5ADCBAF965}" type="parTrans" cxnId="{C402021D-7464-480C-9EBE-2FC23A688787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016F3CF0-0796-4372-8E63-FCB2F8B5F89F}" type="sibTrans" cxnId="{C402021D-7464-480C-9EBE-2FC23A688787}">
      <dgm:prSet/>
      <dgm:spPr/>
      <dgm:t>
        <a:bodyPr/>
        <a:lstStyle/>
        <a:p>
          <a:endParaRPr lang="ru-RU" sz="6000" b="1">
            <a:latin typeface="Bookman Old Style" pitchFamily="18" charset="0"/>
          </a:endParaRPr>
        </a:p>
      </dgm:t>
    </dgm:pt>
    <dgm:pt modelId="{D06AA9F5-445C-4C41-AA34-6555BF2A779B}" type="pres">
      <dgm:prSet presAssocID="{F4C80A75-5CA0-4AAD-8FDD-79FD01C531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ECC6A-BEE2-47EC-8855-3CB195489626}" type="pres">
      <dgm:prSet presAssocID="{C34083B1-3C07-4425-A6DD-F97788F3089F}" presName="parentLin" presStyleCnt="0"/>
      <dgm:spPr/>
      <dgm:t>
        <a:bodyPr/>
        <a:lstStyle/>
        <a:p>
          <a:endParaRPr lang="ru-RU"/>
        </a:p>
      </dgm:t>
    </dgm:pt>
    <dgm:pt modelId="{D3148F70-7913-4C79-B078-D0CD6BD0E72F}" type="pres">
      <dgm:prSet presAssocID="{C34083B1-3C07-4425-A6DD-F97788F308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D19C33C-0AAE-4415-AD2A-221C1305DC80}" type="pres">
      <dgm:prSet presAssocID="{C34083B1-3C07-4425-A6DD-F97788F3089F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03493-6F3C-4663-9CA0-A9F36A061C70}" type="pres">
      <dgm:prSet presAssocID="{C34083B1-3C07-4425-A6DD-F97788F3089F}" presName="negativeSpace" presStyleCnt="0"/>
      <dgm:spPr/>
      <dgm:t>
        <a:bodyPr/>
        <a:lstStyle/>
        <a:p>
          <a:endParaRPr lang="ru-RU"/>
        </a:p>
      </dgm:t>
    </dgm:pt>
    <dgm:pt modelId="{28EE8476-8FFF-492F-8631-B669CB20D8D8}" type="pres">
      <dgm:prSet presAssocID="{C34083B1-3C07-4425-A6DD-F97788F3089F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693A0-E369-49BC-8DEA-4650B1E9B75F}" type="pres">
      <dgm:prSet presAssocID="{850672F9-4582-4993-99A1-CE72884C538D}" presName="spaceBetweenRectangles" presStyleCnt="0"/>
      <dgm:spPr/>
      <dgm:t>
        <a:bodyPr/>
        <a:lstStyle/>
        <a:p>
          <a:endParaRPr lang="ru-RU"/>
        </a:p>
      </dgm:t>
    </dgm:pt>
    <dgm:pt modelId="{3335C4DA-7F26-49EF-A05B-D198B027D839}" type="pres">
      <dgm:prSet presAssocID="{4AA8AE26-A20A-4235-BA75-B4A60907E62F}" presName="parentLin" presStyleCnt="0"/>
      <dgm:spPr/>
      <dgm:t>
        <a:bodyPr/>
        <a:lstStyle/>
        <a:p>
          <a:endParaRPr lang="ru-RU"/>
        </a:p>
      </dgm:t>
    </dgm:pt>
    <dgm:pt modelId="{08645081-FE63-458A-B422-20C74AF2C9C5}" type="pres">
      <dgm:prSet presAssocID="{4AA8AE26-A20A-4235-BA75-B4A60907E62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A45C0A5-BEB6-4BA7-8D42-51A8C3DC200C}" type="pres">
      <dgm:prSet presAssocID="{4AA8AE26-A20A-4235-BA75-B4A60907E62F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B99A3-6B56-45BA-ACB1-EBE58CC01C1B}" type="pres">
      <dgm:prSet presAssocID="{4AA8AE26-A20A-4235-BA75-B4A60907E62F}" presName="negativeSpace" presStyleCnt="0"/>
      <dgm:spPr/>
      <dgm:t>
        <a:bodyPr/>
        <a:lstStyle/>
        <a:p>
          <a:endParaRPr lang="ru-RU"/>
        </a:p>
      </dgm:t>
    </dgm:pt>
    <dgm:pt modelId="{C095CB5D-D53E-4B29-A7A0-36194B9FCA61}" type="pres">
      <dgm:prSet presAssocID="{4AA8AE26-A20A-4235-BA75-B4A60907E62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98FE0-D4A2-4BF4-82B4-B22ED915B191}" type="pres">
      <dgm:prSet presAssocID="{006F5AF0-76C7-4A37-A37C-F838B1C89037}" presName="spaceBetweenRectangles" presStyleCnt="0"/>
      <dgm:spPr/>
      <dgm:t>
        <a:bodyPr/>
        <a:lstStyle/>
        <a:p>
          <a:endParaRPr lang="ru-RU"/>
        </a:p>
      </dgm:t>
    </dgm:pt>
    <dgm:pt modelId="{13DF19D4-EF06-4529-92B3-8F68B7B15B6C}" type="pres">
      <dgm:prSet presAssocID="{5136C915-8C86-404E-A07C-7C869C6666C8}" presName="parentLin" presStyleCnt="0"/>
      <dgm:spPr/>
      <dgm:t>
        <a:bodyPr/>
        <a:lstStyle/>
        <a:p>
          <a:endParaRPr lang="ru-RU"/>
        </a:p>
      </dgm:t>
    </dgm:pt>
    <dgm:pt modelId="{7CF08AF9-C08F-403C-A417-38ACC542CFE8}" type="pres">
      <dgm:prSet presAssocID="{5136C915-8C86-404E-A07C-7C869C6666C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F1B982D-AB64-4804-AF80-EFFE293FFB1D}" type="pres">
      <dgm:prSet presAssocID="{5136C915-8C86-404E-A07C-7C869C6666C8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50D52-EA7D-4FC6-88BB-43CA7677853A}" type="pres">
      <dgm:prSet presAssocID="{5136C915-8C86-404E-A07C-7C869C6666C8}" presName="negativeSpace" presStyleCnt="0"/>
      <dgm:spPr/>
      <dgm:t>
        <a:bodyPr/>
        <a:lstStyle/>
        <a:p>
          <a:endParaRPr lang="ru-RU"/>
        </a:p>
      </dgm:t>
    </dgm:pt>
    <dgm:pt modelId="{57FA22A2-21DF-47FE-81E9-C5A1BD97A210}" type="pres">
      <dgm:prSet presAssocID="{5136C915-8C86-404E-A07C-7C869C6666C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2B359-B336-430C-98F8-781E2AA9B307}" type="pres">
      <dgm:prSet presAssocID="{AC88877B-9F6D-4595-8756-C97233D7CC22}" presName="spaceBetweenRectangles" presStyleCnt="0"/>
      <dgm:spPr/>
      <dgm:t>
        <a:bodyPr/>
        <a:lstStyle/>
        <a:p>
          <a:endParaRPr lang="ru-RU"/>
        </a:p>
      </dgm:t>
    </dgm:pt>
    <dgm:pt modelId="{282C016E-DDE2-445C-960B-4E638F844C2F}" type="pres">
      <dgm:prSet presAssocID="{F51CA832-233D-4044-8DD9-83B384C253A1}" presName="parentLin" presStyleCnt="0"/>
      <dgm:spPr/>
      <dgm:t>
        <a:bodyPr/>
        <a:lstStyle/>
        <a:p>
          <a:endParaRPr lang="ru-RU"/>
        </a:p>
      </dgm:t>
    </dgm:pt>
    <dgm:pt modelId="{2590C498-8FC2-406A-B2CB-76CC15AE95F8}" type="pres">
      <dgm:prSet presAssocID="{F51CA832-233D-4044-8DD9-83B384C253A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D9AF436-5313-469C-BC7F-9EB8724E0109}" type="pres">
      <dgm:prSet presAssocID="{F51CA832-233D-4044-8DD9-83B384C253A1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35260-AD5E-4BAC-956C-6323F8D9C8D1}" type="pres">
      <dgm:prSet presAssocID="{F51CA832-233D-4044-8DD9-83B384C253A1}" presName="negativeSpace" presStyleCnt="0"/>
      <dgm:spPr/>
      <dgm:t>
        <a:bodyPr/>
        <a:lstStyle/>
        <a:p>
          <a:endParaRPr lang="ru-RU"/>
        </a:p>
      </dgm:t>
    </dgm:pt>
    <dgm:pt modelId="{743FBB72-C420-4EE5-9221-9DD2B3E1E6D8}" type="pres">
      <dgm:prSet presAssocID="{F51CA832-233D-4044-8DD9-83B384C253A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7F48D-F3BA-4BD0-AE80-9ACF734F2D10}" type="pres">
      <dgm:prSet presAssocID="{B240BE77-2B38-4351-857E-082FA6AC912E}" presName="spaceBetweenRectangles" presStyleCnt="0"/>
      <dgm:spPr/>
      <dgm:t>
        <a:bodyPr/>
        <a:lstStyle/>
        <a:p>
          <a:endParaRPr lang="ru-RU"/>
        </a:p>
      </dgm:t>
    </dgm:pt>
    <dgm:pt modelId="{FA49DFF4-402B-42B8-B37C-3257ABFA4E68}" type="pres">
      <dgm:prSet presAssocID="{45EF5D9E-EA8E-45FD-8997-E322F36FAB54}" presName="parentLin" presStyleCnt="0"/>
      <dgm:spPr/>
      <dgm:t>
        <a:bodyPr/>
        <a:lstStyle/>
        <a:p>
          <a:endParaRPr lang="ru-RU"/>
        </a:p>
      </dgm:t>
    </dgm:pt>
    <dgm:pt modelId="{4609690E-F9F6-459F-AA34-CA29CE8701CE}" type="pres">
      <dgm:prSet presAssocID="{45EF5D9E-EA8E-45FD-8997-E322F36FAB5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000187E-9307-45FC-A8E7-550C6161756E}" type="pres">
      <dgm:prSet presAssocID="{45EF5D9E-EA8E-45FD-8997-E322F36FAB5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43F37-CEEC-49A5-A08B-1462718405C1}" type="pres">
      <dgm:prSet presAssocID="{45EF5D9E-EA8E-45FD-8997-E322F36FAB54}" presName="negativeSpace" presStyleCnt="0"/>
      <dgm:spPr/>
      <dgm:t>
        <a:bodyPr/>
        <a:lstStyle/>
        <a:p>
          <a:endParaRPr lang="ru-RU"/>
        </a:p>
      </dgm:t>
    </dgm:pt>
    <dgm:pt modelId="{A4EF905B-6224-4757-9254-8BABF26A4498}" type="pres">
      <dgm:prSet presAssocID="{45EF5D9E-EA8E-45FD-8997-E322F36FAB5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732C1-999E-46BD-920E-518C5DBB0652}" type="presOf" srcId="{45EF5D9E-EA8E-45FD-8997-E322F36FAB54}" destId="{D000187E-9307-45FC-A8E7-550C6161756E}" srcOrd="1" destOrd="0" presId="urn:microsoft.com/office/officeart/2005/8/layout/list1"/>
    <dgm:cxn modelId="{DB50EF5D-FC7F-457A-B6C4-1C844F657ADA}" type="presOf" srcId="{F51CA832-233D-4044-8DD9-83B384C253A1}" destId="{2590C498-8FC2-406A-B2CB-76CC15AE95F8}" srcOrd="0" destOrd="0" presId="urn:microsoft.com/office/officeart/2005/8/layout/list1"/>
    <dgm:cxn modelId="{9FE6DC1B-1E25-4663-9715-90BC331D5AF9}" type="presOf" srcId="{C34083B1-3C07-4425-A6DD-F97788F3089F}" destId="{D3148F70-7913-4C79-B078-D0CD6BD0E72F}" srcOrd="0" destOrd="0" presId="urn:microsoft.com/office/officeart/2005/8/layout/list1"/>
    <dgm:cxn modelId="{633AAB18-8360-40C3-9861-97D791056104}" type="presOf" srcId="{5136C915-8C86-404E-A07C-7C869C6666C8}" destId="{4F1B982D-AB64-4804-AF80-EFFE293FFB1D}" srcOrd="1" destOrd="0" presId="urn:microsoft.com/office/officeart/2005/8/layout/list1"/>
    <dgm:cxn modelId="{35988B7F-B755-49E0-8224-9B303C90F439}" type="presOf" srcId="{5136C915-8C86-404E-A07C-7C869C6666C8}" destId="{7CF08AF9-C08F-403C-A417-38ACC542CFE8}" srcOrd="0" destOrd="0" presId="urn:microsoft.com/office/officeart/2005/8/layout/list1"/>
    <dgm:cxn modelId="{FEFCDE91-7386-405E-A40C-5C7B7A803EF5}" type="presOf" srcId="{4AA8AE26-A20A-4235-BA75-B4A60907E62F}" destId="{CA45C0A5-BEB6-4BA7-8D42-51A8C3DC200C}" srcOrd="1" destOrd="0" presId="urn:microsoft.com/office/officeart/2005/8/layout/list1"/>
    <dgm:cxn modelId="{0FE97AE4-F25F-45EA-BC73-0B1FA2F86CCF}" srcId="{F4C80A75-5CA0-4AAD-8FDD-79FD01C5315B}" destId="{4AA8AE26-A20A-4235-BA75-B4A60907E62F}" srcOrd="1" destOrd="0" parTransId="{6CF46313-58D0-4556-A0FC-2EC009C9A257}" sibTransId="{006F5AF0-76C7-4A37-A37C-F838B1C89037}"/>
    <dgm:cxn modelId="{87D34C96-42C0-4249-8FE5-42B52BD300DF}" type="presOf" srcId="{4AA8AE26-A20A-4235-BA75-B4A60907E62F}" destId="{08645081-FE63-458A-B422-20C74AF2C9C5}" srcOrd="0" destOrd="0" presId="urn:microsoft.com/office/officeart/2005/8/layout/list1"/>
    <dgm:cxn modelId="{6D817574-64CC-46D9-9A81-5A47BD48021F}" srcId="{F4C80A75-5CA0-4AAD-8FDD-79FD01C5315B}" destId="{5136C915-8C86-404E-A07C-7C869C6666C8}" srcOrd="2" destOrd="0" parTransId="{E0B5A110-A354-49B3-B36B-A0D234E115F4}" sibTransId="{AC88877B-9F6D-4595-8756-C97233D7CC22}"/>
    <dgm:cxn modelId="{C402021D-7464-480C-9EBE-2FC23A688787}" srcId="{F4C80A75-5CA0-4AAD-8FDD-79FD01C5315B}" destId="{45EF5D9E-EA8E-45FD-8997-E322F36FAB54}" srcOrd="4" destOrd="0" parTransId="{62C3A19F-A2E1-4EEB-A262-9E5ADCBAF965}" sibTransId="{016F3CF0-0796-4372-8E63-FCB2F8B5F89F}"/>
    <dgm:cxn modelId="{FC7633F7-5F42-4740-A821-D2720505A165}" type="presOf" srcId="{F4C80A75-5CA0-4AAD-8FDD-79FD01C5315B}" destId="{D06AA9F5-445C-4C41-AA34-6555BF2A779B}" srcOrd="0" destOrd="0" presId="urn:microsoft.com/office/officeart/2005/8/layout/list1"/>
    <dgm:cxn modelId="{B8E1217C-2FD2-4005-B9E7-4A24F9F9F448}" type="presOf" srcId="{F51CA832-233D-4044-8DD9-83B384C253A1}" destId="{2D9AF436-5313-469C-BC7F-9EB8724E0109}" srcOrd="1" destOrd="0" presId="urn:microsoft.com/office/officeart/2005/8/layout/list1"/>
    <dgm:cxn modelId="{DD95EECD-B653-4BDD-BD0E-DAE14BC93676}" type="presOf" srcId="{45EF5D9E-EA8E-45FD-8997-E322F36FAB54}" destId="{4609690E-F9F6-459F-AA34-CA29CE8701CE}" srcOrd="0" destOrd="0" presId="urn:microsoft.com/office/officeart/2005/8/layout/list1"/>
    <dgm:cxn modelId="{E1C077E5-8B82-4E1D-9FEC-C818FE2A9F69}" srcId="{F4C80A75-5CA0-4AAD-8FDD-79FD01C5315B}" destId="{C34083B1-3C07-4425-A6DD-F97788F3089F}" srcOrd="0" destOrd="0" parTransId="{8771BBDF-C5B8-4E52-AA0F-0D9D9823D3B9}" sibTransId="{850672F9-4582-4993-99A1-CE72884C538D}"/>
    <dgm:cxn modelId="{25EA40CC-F55F-41EE-B712-60B92B2EF86A}" type="presOf" srcId="{C34083B1-3C07-4425-A6DD-F97788F3089F}" destId="{5D19C33C-0AAE-4415-AD2A-221C1305DC80}" srcOrd="1" destOrd="0" presId="urn:microsoft.com/office/officeart/2005/8/layout/list1"/>
    <dgm:cxn modelId="{569E75B8-2F7E-4E84-B912-C5B2D3527ADB}" srcId="{F4C80A75-5CA0-4AAD-8FDD-79FD01C5315B}" destId="{F51CA832-233D-4044-8DD9-83B384C253A1}" srcOrd="3" destOrd="0" parTransId="{BE71E7EF-6797-4105-B3CD-D84117E3A242}" sibTransId="{B240BE77-2B38-4351-857E-082FA6AC912E}"/>
    <dgm:cxn modelId="{0B600D75-68C6-4495-967B-5723244B85EF}" type="presParOf" srcId="{D06AA9F5-445C-4C41-AA34-6555BF2A779B}" destId="{9A5ECC6A-BEE2-47EC-8855-3CB195489626}" srcOrd="0" destOrd="0" presId="urn:microsoft.com/office/officeart/2005/8/layout/list1"/>
    <dgm:cxn modelId="{3BAEFC5E-2139-434B-A406-C2DF0750B4E6}" type="presParOf" srcId="{9A5ECC6A-BEE2-47EC-8855-3CB195489626}" destId="{D3148F70-7913-4C79-B078-D0CD6BD0E72F}" srcOrd="0" destOrd="0" presId="urn:microsoft.com/office/officeart/2005/8/layout/list1"/>
    <dgm:cxn modelId="{B513AC00-F2A7-4AF0-991E-83C530B5CA19}" type="presParOf" srcId="{9A5ECC6A-BEE2-47EC-8855-3CB195489626}" destId="{5D19C33C-0AAE-4415-AD2A-221C1305DC80}" srcOrd="1" destOrd="0" presId="urn:microsoft.com/office/officeart/2005/8/layout/list1"/>
    <dgm:cxn modelId="{472DFEFC-89EA-4A6D-929D-FDB35CEF5971}" type="presParOf" srcId="{D06AA9F5-445C-4C41-AA34-6555BF2A779B}" destId="{13B03493-6F3C-4663-9CA0-A9F36A061C70}" srcOrd="1" destOrd="0" presId="urn:microsoft.com/office/officeart/2005/8/layout/list1"/>
    <dgm:cxn modelId="{F077E4B3-C9A0-45A0-9B18-2061CAC376B5}" type="presParOf" srcId="{D06AA9F5-445C-4C41-AA34-6555BF2A779B}" destId="{28EE8476-8FFF-492F-8631-B669CB20D8D8}" srcOrd="2" destOrd="0" presId="urn:microsoft.com/office/officeart/2005/8/layout/list1"/>
    <dgm:cxn modelId="{1C756B7A-1A05-40AC-901A-3A351277152F}" type="presParOf" srcId="{D06AA9F5-445C-4C41-AA34-6555BF2A779B}" destId="{2E2693A0-E369-49BC-8DEA-4650B1E9B75F}" srcOrd="3" destOrd="0" presId="urn:microsoft.com/office/officeart/2005/8/layout/list1"/>
    <dgm:cxn modelId="{A9CACC83-3703-47E3-9FDE-50F8E756F255}" type="presParOf" srcId="{D06AA9F5-445C-4C41-AA34-6555BF2A779B}" destId="{3335C4DA-7F26-49EF-A05B-D198B027D839}" srcOrd="4" destOrd="0" presId="urn:microsoft.com/office/officeart/2005/8/layout/list1"/>
    <dgm:cxn modelId="{23B46B28-098B-409B-AB5D-0C5285C73E36}" type="presParOf" srcId="{3335C4DA-7F26-49EF-A05B-D198B027D839}" destId="{08645081-FE63-458A-B422-20C74AF2C9C5}" srcOrd="0" destOrd="0" presId="urn:microsoft.com/office/officeart/2005/8/layout/list1"/>
    <dgm:cxn modelId="{5D8E8727-FC89-4949-96A8-7F3AD1946398}" type="presParOf" srcId="{3335C4DA-7F26-49EF-A05B-D198B027D839}" destId="{CA45C0A5-BEB6-4BA7-8D42-51A8C3DC200C}" srcOrd="1" destOrd="0" presId="urn:microsoft.com/office/officeart/2005/8/layout/list1"/>
    <dgm:cxn modelId="{A196F855-A584-42F9-B7A7-87C2F9680F1A}" type="presParOf" srcId="{D06AA9F5-445C-4C41-AA34-6555BF2A779B}" destId="{311B99A3-6B56-45BA-ACB1-EBE58CC01C1B}" srcOrd="5" destOrd="0" presId="urn:microsoft.com/office/officeart/2005/8/layout/list1"/>
    <dgm:cxn modelId="{5B2D3CC3-2D8A-43CF-A6BC-BBAAD11C73A7}" type="presParOf" srcId="{D06AA9F5-445C-4C41-AA34-6555BF2A779B}" destId="{C095CB5D-D53E-4B29-A7A0-36194B9FCA61}" srcOrd="6" destOrd="0" presId="urn:microsoft.com/office/officeart/2005/8/layout/list1"/>
    <dgm:cxn modelId="{A0F24185-C367-47A2-90FB-05E48EE0F798}" type="presParOf" srcId="{D06AA9F5-445C-4C41-AA34-6555BF2A779B}" destId="{27598FE0-D4A2-4BF4-82B4-B22ED915B191}" srcOrd="7" destOrd="0" presId="urn:microsoft.com/office/officeart/2005/8/layout/list1"/>
    <dgm:cxn modelId="{375B7926-9E4C-4B2F-AA61-6B81EDF05A31}" type="presParOf" srcId="{D06AA9F5-445C-4C41-AA34-6555BF2A779B}" destId="{13DF19D4-EF06-4529-92B3-8F68B7B15B6C}" srcOrd="8" destOrd="0" presId="urn:microsoft.com/office/officeart/2005/8/layout/list1"/>
    <dgm:cxn modelId="{DFD93C0C-618B-4F59-B010-0D1DF7103C96}" type="presParOf" srcId="{13DF19D4-EF06-4529-92B3-8F68B7B15B6C}" destId="{7CF08AF9-C08F-403C-A417-38ACC542CFE8}" srcOrd="0" destOrd="0" presId="urn:microsoft.com/office/officeart/2005/8/layout/list1"/>
    <dgm:cxn modelId="{7D06469A-B6C5-4B21-8292-31F9B534AD24}" type="presParOf" srcId="{13DF19D4-EF06-4529-92B3-8F68B7B15B6C}" destId="{4F1B982D-AB64-4804-AF80-EFFE293FFB1D}" srcOrd="1" destOrd="0" presId="urn:microsoft.com/office/officeart/2005/8/layout/list1"/>
    <dgm:cxn modelId="{82ACFDB6-C168-4C41-A9BA-824F8CD3CA1B}" type="presParOf" srcId="{D06AA9F5-445C-4C41-AA34-6555BF2A779B}" destId="{60F50D52-EA7D-4FC6-88BB-43CA7677853A}" srcOrd="9" destOrd="0" presId="urn:microsoft.com/office/officeart/2005/8/layout/list1"/>
    <dgm:cxn modelId="{89474786-AEDA-486D-A395-4E9FE806D36F}" type="presParOf" srcId="{D06AA9F5-445C-4C41-AA34-6555BF2A779B}" destId="{57FA22A2-21DF-47FE-81E9-C5A1BD97A210}" srcOrd="10" destOrd="0" presId="urn:microsoft.com/office/officeart/2005/8/layout/list1"/>
    <dgm:cxn modelId="{23542C4C-8823-4450-B7CC-473B4646288C}" type="presParOf" srcId="{D06AA9F5-445C-4C41-AA34-6555BF2A779B}" destId="{2CB2B359-B336-430C-98F8-781E2AA9B307}" srcOrd="11" destOrd="0" presId="urn:microsoft.com/office/officeart/2005/8/layout/list1"/>
    <dgm:cxn modelId="{CC753B56-292D-45C0-B57F-04FC07FF55D8}" type="presParOf" srcId="{D06AA9F5-445C-4C41-AA34-6555BF2A779B}" destId="{282C016E-DDE2-445C-960B-4E638F844C2F}" srcOrd="12" destOrd="0" presId="urn:microsoft.com/office/officeart/2005/8/layout/list1"/>
    <dgm:cxn modelId="{BAB2267E-7816-4614-9767-8CF8EA01322B}" type="presParOf" srcId="{282C016E-DDE2-445C-960B-4E638F844C2F}" destId="{2590C498-8FC2-406A-B2CB-76CC15AE95F8}" srcOrd="0" destOrd="0" presId="urn:microsoft.com/office/officeart/2005/8/layout/list1"/>
    <dgm:cxn modelId="{665B2EA7-61C1-4D7E-BFFF-79EDEB5AE7C6}" type="presParOf" srcId="{282C016E-DDE2-445C-960B-4E638F844C2F}" destId="{2D9AF436-5313-469C-BC7F-9EB8724E0109}" srcOrd="1" destOrd="0" presId="urn:microsoft.com/office/officeart/2005/8/layout/list1"/>
    <dgm:cxn modelId="{26E392E2-1379-4C3E-AD78-0F1735F3FEFD}" type="presParOf" srcId="{D06AA9F5-445C-4C41-AA34-6555BF2A779B}" destId="{2B335260-AD5E-4BAC-956C-6323F8D9C8D1}" srcOrd="13" destOrd="0" presId="urn:microsoft.com/office/officeart/2005/8/layout/list1"/>
    <dgm:cxn modelId="{24C6E300-835D-45D0-833C-5F82172F2020}" type="presParOf" srcId="{D06AA9F5-445C-4C41-AA34-6555BF2A779B}" destId="{743FBB72-C420-4EE5-9221-9DD2B3E1E6D8}" srcOrd="14" destOrd="0" presId="urn:microsoft.com/office/officeart/2005/8/layout/list1"/>
    <dgm:cxn modelId="{F1A22A37-3BC8-4E64-A167-0E105CF19429}" type="presParOf" srcId="{D06AA9F5-445C-4C41-AA34-6555BF2A779B}" destId="{9387F48D-F3BA-4BD0-AE80-9ACF734F2D10}" srcOrd="15" destOrd="0" presId="urn:microsoft.com/office/officeart/2005/8/layout/list1"/>
    <dgm:cxn modelId="{380F138B-248A-4B66-854F-45FFFE4475C1}" type="presParOf" srcId="{D06AA9F5-445C-4C41-AA34-6555BF2A779B}" destId="{FA49DFF4-402B-42B8-B37C-3257ABFA4E68}" srcOrd="16" destOrd="0" presId="urn:microsoft.com/office/officeart/2005/8/layout/list1"/>
    <dgm:cxn modelId="{C4821DAA-65D5-4A35-B084-67FCF6A71ECC}" type="presParOf" srcId="{FA49DFF4-402B-42B8-B37C-3257ABFA4E68}" destId="{4609690E-F9F6-459F-AA34-CA29CE8701CE}" srcOrd="0" destOrd="0" presId="urn:microsoft.com/office/officeart/2005/8/layout/list1"/>
    <dgm:cxn modelId="{3BE593C9-7DCE-4911-830B-4DA000CC2E68}" type="presParOf" srcId="{FA49DFF4-402B-42B8-B37C-3257ABFA4E68}" destId="{D000187E-9307-45FC-A8E7-550C6161756E}" srcOrd="1" destOrd="0" presId="urn:microsoft.com/office/officeart/2005/8/layout/list1"/>
    <dgm:cxn modelId="{97A953A1-5574-4FB2-B4F5-FF08C1796FBC}" type="presParOf" srcId="{D06AA9F5-445C-4C41-AA34-6555BF2A779B}" destId="{4CB43F37-CEEC-49A5-A08B-1462718405C1}" srcOrd="17" destOrd="0" presId="urn:microsoft.com/office/officeart/2005/8/layout/list1"/>
    <dgm:cxn modelId="{FC2B3A42-752B-499E-8F0A-33A3C7B140C7}" type="presParOf" srcId="{D06AA9F5-445C-4C41-AA34-6555BF2A779B}" destId="{A4EF905B-6224-4757-9254-8BABF26A44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ACF8C9-12F7-465C-AD4B-9422D0BDFD9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8D6911-A71F-4A40-AFF4-BE51EA587B97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Структура мультимедийных презентаций:</a:t>
          </a:r>
          <a:endParaRPr lang="ru-RU" dirty="0"/>
        </a:p>
      </dgm:t>
    </dgm:pt>
    <dgm:pt modelId="{C3FA8301-4E1D-4DE8-927B-07E237D799DB}" type="parTrans" cxnId="{7DF27762-D335-4854-AB00-D187C8F52572}">
      <dgm:prSet/>
      <dgm:spPr/>
      <dgm:t>
        <a:bodyPr/>
        <a:lstStyle/>
        <a:p>
          <a:endParaRPr lang="ru-RU"/>
        </a:p>
      </dgm:t>
    </dgm:pt>
    <dgm:pt modelId="{40FFD79B-9801-465B-AD5F-B6839B99DBA3}" type="sibTrans" cxnId="{7DF27762-D335-4854-AB00-D187C8F52572}">
      <dgm:prSet/>
      <dgm:spPr/>
      <dgm:t>
        <a:bodyPr/>
        <a:lstStyle/>
        <a:p>
          <a:endParaRPr lang="ru-RU"/>
        </a:p>
      </dgm:t>
    </dgm:pt>
    <dgm:pt modelId="{2504A5A8-D4B7-4F06-B4D8-B76E396A898A}">
      <dgm:prSet phldrT="[Текст]"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Ознакомительная часть</a:t>
          </a:r>
        </a:p>
      </dgm:t>
    </dgm:pt>
    <dgm:pt modelId="{39C20A21-F58E-41C6-AECC-DA320DC7A7D1}" type="parTrans" cxnId="{90A269AB-685C-4C2C-9946-390CC093BDD7}">
      <dgm:prSet/>
      <dgm:spPr/>
      <dgm:t>
        <a:bodyPr/>
        <a:lstStyle/>
        <a:p>
          <a:endParaRPr lang="ru-RU"/>
        </a:p>
      </dgm:t>
    </dgm:pt>
    <dgm:pt modelId="{759FB612-2002-4B08-8283-13B129F5B04A}" type="sibTrans" cxnId="{90A269AB-685C-4C2C-9946-390CC093BDD7}">
      <dgm:prSet/>
      <dgm:spPr/>
      <dgm:t>
        <a:bodyPr/>
        <a:lstStyle/>
        <a:p>
          <a:endParaRPr lang="ru-RU"/>
        </a:p>
      </dgm:t>
    </dgm:pt>
    <dgm:pt modelId="{5C8B45A6-47BF-41D4-8DC1-EF20AF653F46}">
      <dgm:prSet phldrT="[Текст]"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Обратная </a:t>
          </a:r>
        </a:p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связь</a:t>
          </a:r>
          <a:endParaRPr lang="ru-RU" sz="1400" dirty="0"/>
        </a:p>
      </dgm:t>
    </dgm:pt>
    <dgm:pt modelId="{FB8F9142-0FEE-4B79-8AF6-D0EF8434C796}" type="parTrans" cxnId="{FF316F51-2672-443C-9382-7EE232F4117D}">
      <dgm:prSet/>
      <dgm:spPr/>
      <dgm:t>
        <a:bodyPr/>
        <a:lstStyle/>
        <a:p>
          <a:endParaRPr lang="ru-RU"/>
        </a:p>
      </dgm:t>
    </dgm:pt>
    <dgm:pt modelId="{52963050-659A-4A2C-B4A6-6576D35B02CE}" type="sibTrans" cxnId="{FF316F51-2672-443C-9382-7EE232F4117D}">
      <dgm:prSet/>
      <dgm:spPr/>
      <dgm:t>
        <a:bodyPr/>
        <a:lstStyle/>
        <a:p>
          <a:endParaRPr lang="ru-RU"/>
        </a:p>
      </dgm:t>
    </dgm:pt>
    <dgm:pt modelId="{F0043ECA-6C80-44F3-ACA7-41486614ADD9}">
      <dgm:prSet phldrT="[Текст]"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Зрительные упражнения и   динамические паузы</a:t>
          </a:r>
          <a:endParaRPr lang="ru-RU" sz="1400" dirty="0"/>
        </a:p>
      </dgm:t>
    </dgm:pt>
    <dgm:pt modelId="{F0DAFFD0-F13B-4BAD-AAA4-1F14663EDCAA}" type="parTrans" cxnId="{0B4C33F4-3D37-4D60-8B35-54B41109111C}">
      <dgm:prSet/>
      <dgm:spPr/>
      <dgm:t>
        <a:bodyPr/>
        <a:lstStyle/>
        <a:p>
          <a:endParaRPr lang="ru-RU"/>
        </a:p>
      </dgm:t>
    </dgm:pt>
    <dgm:pt modelId="{81827B93-B1A6-4357-A93C-562D15A71525}" type="sibTrans" cxnId="{0B4C33F4-3D37-4D60-8B35-54B41109111C}">
      <dgm:prSet/>
      <dgm:spPr/>
      <dgm:t>
        <a:bodyPr/>
        <a:lstStyle/>
        <a:p>
          <a:endParaRPr lang="ru-RU"/>
        </a:p>
      </dgm:t>
    </dgm:pt>
    <dgm:pt modelId="{CE39C4C1-CE8E-45ED-AF23-6B8CC282E323}">
      <dgm:prSet phldrT="[Текст]"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Зрительные упражнения и   динамические паузы</a:t>
          </a:r>
          <a:endParaRPr lang="ru-RU" sz="1400" dirty="0"/>
        </a:p>
      </dgm:t>
    </dgm:pt>
    <dgm:pt modelId="{547CA9F5-42F4-4AA2-AE27-A7E57243FB48}" type="parTrans" cxnId="{5379FA3D-F5E0-4F70-9CE1-B68F0F52826A}">
      <dgm:prSet/>
      <dgm:spPr/>
      <dgm:t>
        <a:bodyPr/>
        <a:lstStyle/>
        <a:p>
          <a:endParaRPr lang="ru-RU"/>
        </a:p>
      </dgm:t>
    </dgm:pt>
    <dgm:pt modelId="{33226075-1821-40D8-ADF3-D4E654A5D187}" type="sibTrans" cxnId="{5379FA3D-F5E0-4F70-9CE1-B68F0F52826A}">
      <dgm:prSet/>
      <dgm:spPr/>
      <dgm:t>
        <a:bodyPr/>
        <a:lstStyle/>
        <a:p>
          <a:endParaRPr lang="ru-RU"/>
        </a:p>
      </dgm:t>
    </dgm:pt>
    <dgm:pt modelId="{546DC156-B320-464B-9DF3-4DEB26080C0A}">
      <dgm:prSet phldrT="[Текст]"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Развлекательная часть</a:t>
          </a:r>
        </a:p>
      </dgm:t>
    </dgm:pt>
    <dgm:pt modelId="{DA899EB9-9300-469B-B33D-D579B29FE901}" type="parTrans" cxnId="{50DE741F-D29B-453C-BF5F-4B8ED15B89F7}">
      <dgm:prSet/>
      <dgm:spPr/>
      <dgm:t>
        <a:bodyPr/>
        <a:lstStyle/>
        <a:p>
          <a:endParaRPr lang="ru-RU"/>
        </a:p>
      </dgm:t>
    </dgm:pt>
    <dgm:pt modelId="{35A2E272-3C8A-476C-B2F0-DC820432F462}" type="sibTrans" cxnId="{50DE741F-D29B-453C-BF5F-4B8ED15B89F7}">
      <dgm:prSet/>
      <dgm:spPr/>
      <dgm:t>
        <a:bodyPr/>
        <a:lstStyle/>
        <a:p>
          <a:endParaRPr lang="ru-RU"/>
        </a:p>
      </dgm:t>
    </dgm:pt>
    <dgm:pt modelId="{AD52334A-0E91-4232-BBF8-818C39CDD235}">
      <dgm:prSet phldrT="[Текст]"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Подведение итогов и рекомендации по дальнейшему изучению темы</a:t>
          </a:r>
          <a:endParaRPr lang="ru-RU" sz="1400" dirty="0"/>
        </a:p>
      </dgm:t>
    </dgm:pt>
    <dgm:pt modelId="{CA696B6F-0A15-4E8B-A152-D5B61A6DDD0A}" type="parTrans" cxnId="{D2946CD7-4668-4CB7-9580-E8783DE43CC3}">
      <dgm:prSet/>
      <dgm:spPr/>
      <dgm:t>
        <a:bodyPr/>
        <a:lstStyle/>
        <a:p>
          <a:endParaRPr lang="ru-RU"/>
        </a:p>
      </dgm:t>
    </dgm:pt>
    <dgm:pt modelId="{F215CA23-ECB3-4B74-83C0-511441FA47AF}" type="sibTrans" cxnId="{D2946CD7-4668-4CB7-9580-E8783DE43CC3}">
      <dgm:prSet/>
      <dgm:spPr/>
      <dgm:t>
        <a:bodyPr/>
        <a:lstStyle/>
        <a:p>
          <a:endParaRPr lang="ru-RU"/>
        </a:p>
      </dgm:t>
    </dgm:pt>
    <dgm:pt modelId="{B5EFC828-F675-4D0B-B9A4-B2B3C8207EB3}" type="pres">
      <dgm:prSet presAssocID="{99ACF8C9-12F7-465C-AD4B-9422D0BDFD9F}" presName="composite" presStyleCnt="0">
        <dgm:presLayoutVars>
          <dgm:chMax val="1"/>
          <dgm:dir/>
          <dgm:resizeHandles val="exact"/>
        </dgm:presLayoutVars>
      </dgm:prSet>
      <dgm:spPr/>
    </dgm:pt>
    <dgm:pt modelId="{170CF26E-FCE0-42BF-8EA8-AEAC75E78015}" type="pres">
      <dgm:prSet presAssocID="{99ACF8C9-12F7-465C-AD4B-9422D0BDFD9F}" presName="radial" presStyleCnt="0">
        <dgm:presLayoutVars>
          <dgm:animLvl val="ctr"/>
        </dgm:presLayoutVars>
      </dgm:prSet>
      <dgm:spPr/>
    </dgm:pt>
    <dgm:pt modelId="{9751ADA1-5984-4393-AC4F-82B3F6D904AD}" type="pres">
      <dgm:prSet presAssocID="{5D8D6911-A71F-4A40-AFF4-BE51EA587B97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927EFF20-40A0-43DF-82E2-582B2B9F435D}" type="pres">
      <dgm:prSet presAssocID="{2504A5A8-D4B7-4F06-B4D8-B76E396A898A}" presName="node" presStyleLbl="vennNode1" presStyleIdx="1" presStyleCnt="7" custScaleX="138829" custScaleY="126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F9355-B674-46C9-AA51-B96B93EB7224}" type="pres">
      <dgm:prSet presAssocID="{5C8B45A6-47BF-41D4-8DC1-EF20AF653F46}" presName="node" presStyleLbl="vennNode1" presStyleIdx="2" presStyleCnt="7" custScaleX="132710" custScaleY="122734" custRadScaleRad="101824" custRadScaleInc="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D1372-6140-4DFE-86BC-A38549EF75A2}" type="pres">
      <dgm:prSet presAssocID="{F0043ECA-6C80-44F3-ACA7-41486614ADD9}" presName="node" presStyleLbl="vennNode1" presStyleIdx="3" presStyleCnt="7" custScaleX="126235" custScaleY="112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08D29-8A41-41DC-983C-F1DF9D087E92}" type="pres">
      <dgm:prSet presAssocID="{CE39C4C1-CE8E-45ED-AF23-6B8CC282E323}" presName="node" presStyleLbl="vennNode1" presStyleIdx="4" presStyleCnt="7" custScaleX="123334" custScaleY="107872" custRadScaleRad="91944" custRadScaleInc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B3137-5D86-4DC8-88AB-A071A1C8A8A2}" type="pres">
      <dgm:prSet presAssocID="{546DC156-B320-464B-9DF3-4DEB26080C0A}" presName="node" presStyleLbl="vennNode1" presStyleIdx="5" presStyleCnt="7" custScaleX="132183" custScaleY="116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32781-1938-4C9A-971D-0EA700888BC4}" type="pres">
      <dgm:prSet presAssocID="{AD52334A-0E91-4232-BBF8-818C39CDD235}" presName="node" presStyleLbl="vennNode1" presStyleIdx="6" presStyleCnt="7" custScaleX="134971" custScaleY="115223" custRadScaleRad="99342" custRadScaleInc="-6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24C2F-A7FB-4B0D-8D84-BB38452FCF17}" type="presOf" srcId="{2504A5A8-D4B7-4F06-B4D8-B76E396A898A}" destId="{927EFF20-40A0-43DF-82E2-582B2B9F435D}" srcOrd="0" destOrd="0" presId="urn:microsoft.com/office/officeart/2005/8/layout/radial3"/>
    <dgm:cxn modelId="{5379FA3D-F5E0-4F70-9CE1-B68F0F52826A}" srcId="{5D8D6911-A71F-4A40-AFF4-BE51EA587B97}" destId="{CE39C4C1-CE8E-45ED-AF23-6B8CC282E323}" srcOrd="3" destOrd="0" parTransId="{547CA9F5-42F4-4AA2-AE27-A7E57243FB48}" sibTransId="{33226075-1821-40D8-ADF3-D4E654A5D187}"/>
    <dgm:cxn modelId="{0A629DDA-081C-49C6-8A2C-925330D37F27}" type="presOf" srcId="{546DC156-B320-464B-9DF3-4DEB26080C0A}" destId="{C46B3137-5D86-4DC8-88AB-A071A1C8A8A2}" srcOrd="0" destOrd="0" presId="urn:microsoft.com/office/officeart/2005/8/layout/radial3"/>
    <dgm:cxn modelId="{7DF27762-D335-4854-AB00-D187C8F52572}" srcId="{99ACF8C9-12F7-465C-AD4B-9422D0BDFD9F}" destId="{5D8D6911-A71F-4A40-AFF4-BE51EA587B97}" srcOrd="0" destOrd="0" parTransId="{C3FA8301-4E1D-4DE8-927B-07E237D799DB}" sibTransId="{40FFD79B-9801-465B-AD5F-B6839B99DBA3}"/>
    <dgm:cxn modelId="{CCCC7C3F-E4AF-4C33-8097-9D6DDFAA5F41}" type="presOf" srcId="{5D8D6911-A71F-4A40-AFF4-BE51EA587B97}" destId="{9751ADA1-5984-4393-AC4F-82B3F6D904AD}" srcOrd="0" destOrd="0" presId="urn:microsoft.com/office/officeart/2005/8/layout/radial3"/>
    <dgm:cxn modelId="{50DE741F-D29B-453C-BF5F-4B8ED15B89F7}" srcId="{5D8D6911-A71F-4A40-AFF4-BE51EA587B97}" destId="{546DC156-B320-464B-9DF3-4DEB26080C0A}" srcOrd="4" destOrd="0" parTransId="{DA899EB9-9300-469B-B33D-D579B29FE901}" sibTransId="{35A2E272-3C8A-476C-B2F0-DC820432F462}"/>
    <dgm:cxn modelId="{03A7E148-82BA-4C40-94A5-E61970759343}" type="presOf" srcId="{99ACF8C9-12F7-465C-AD4B-9422D0BDFD9F}" destId="{B5EFC828-F675-4D0B-B9A4-B2B3C8207EB3}" srcOrd="0" destOrd="0" presId="urn:microsoft.com/office/officeart/2005/8/layout/radial3"/>
    <dgm:cxn modelId="{BDC8EB97-1808-46CC-92E5-D65ED4EE154D}" type="presOf" srcId="{AD52334A-0E91-4232-BBF8-818C39CDD235}" destId="{43132781-1938-4C9A-971D-0EA700888BC4}" srcOrd="0" destOrd="0" presId="urn:microsoft.com/office/officeart/2005/8/layout/radial3"/>
    <dgm:cxn modelId="{FF316F51-2672-443C-9382-7EE232F4117D}" srcId="{5D8D6911-A71F-4A40-AFF4-BE51EA587B97}" destId="{5C8B45A6-47BF-41D4-8DC1-EF20AF653F46}" srcOrd="1" destOrd="0" parTransId="{FB8F9142-0FEE-4B79-8AF6-D0EF8434C796}" sibTransId="{52963050-659A-4A2C-B4A6-6576D35B02CE}"/>
    <dgm:cxn modelId="{2D05141A-0B3B-47FA-BDCA-E448830C7068}" type="presOf" srcId="{F0043ECA-6C80-44F3-ACA7-41486614ADD9}" destId="{871D1372-6140-4DFE-86BC-A38549EF75A2}" srcOrd="0" destOrd="0" presId="urn:microsoft.com/office/officeart/2005/8/layout/radial3"/>
    <dgm:cxn modelId="{90A269AB-685C-4C2C-9946-390CC093BDD7}" srcId="{5D8D6911-A71F-4A40-AFF4-BE51EA587B97}" destId="{2504A5A8-D4B7-4F06-B4D8-B76E396A898A}" srcOrd="0" destOrd="0" parTransId="{39C20A21-F58E-41C6-AECC-DA320DC7A7D1}" sibTransId="{759FB612-2002-4B08-8283-13B129F5B04A}"/>
    <dgm:cxn modelId="{64A7B6ED-0C97-4F5F-BEF6-D629FB16BCA9}" type="presOf" srcId="{CE39C4C1-CE8E-45ED-AF23-6B8CC282E323}" destId="{F9608D29-8A41-41DC-983C-F1DF9D087E92}" srcOrd="0" destOrd="0" presId="urn:microsoft.com/office/officeart/2005/8/layout/radial3"/>
    <dgm:cxn modelId="{D2946CD7-4668-4CB7-9580-E8783DE43CC3}" srcId="{5D8D6911-A71F-4A40-AFF4-BE51EA587B97}" destId="{AD52334A-0E91-4232-BBF8-818C39CDD235}" srcOrd="5" destOrd="0" parTransId="{CA696B6F-0A15-4E8B-A152-D5B61A6DDD0A}" sibTransId="{F215CA23-ECB3-4B74-83C0-511441FA47AF}"/>
    <dgm:cxn modelId="{0B4C33F4-3D37-4D60-8B35-54B41109111C}" srcId="{5D8D6911-A71F-4A40-AFF4-BE51EA587B97}" destId="{F0043ECA-6C80-44F3-ACA7-41486614ADD9}" srcOrd="2" destOrd="0" parTransId="{F0DAFFD0-F13B-4BAD-AAA4-1F14663EDCAA}" sibTransId="{81827B93-B1A6-4357-A93C-562D15A71525}"/>
    <dgm:cxn modelId="{16E3741A-1E24-4DCF-ACDD-53233443DEF9}" type="presOf" srcId="{5C8B45A6-47BF-41D4-8DC1-EF20AF653F46}" destId="{865F9355-B674-46C9-AA51-B96B93EB7224}" srcOrd="0" destOrd="0" presId="urn:microsoft.com/office/officeart/2005/8/layout/radial3"/>
    <dgm:cxn modelId="{1B7EEFF5-669D-45B1-9E20-2E53F9B93317}" type="presParOf" srcId="{B5EFC828-F675-4D0B-B9A4-B2B3C8207EB3}" destId="{170CF26E-FCE0-42BF-8EA8-AEAC75E78015}" srcOrd="0" destOrd="0" presId="urn:microsoft.com/office/officeart/2005/8/layout/radial3"/>
    <dgm:cxn modelId="{FCC13CD9-0E73-4785-AFF2-4559F768A255}" type="presParOf" srcId="{170CF26E-FCE0-42BF-8EA8-AEAC75E78015}" destId="{9751ADA1-5984-4393-AC4F-82B3F6D904AD}" srcOrd="0" destOrd="0" presId="urn:microsoft.com/office/officeart/2005/8/layout/radial3"/>
    <dgm:cxn modelId="{5AF72C15-B588-4729-8EEE-18DE008A4796}" type="presParOf" srcId="{170CF26E-FCE0-42BF-8EA8-AEAC75E78015}" destId="{927EFF20-40A0-43DF-82E2-582B2B9F435D}" srcOrd="1" destOrd="0" presId="urn:microsoft.com/office/officeart/2005/8/layout/radial3"/>
    <dgm:cxn modelId="{2943AB97-BA2D-4D57-9FE7-B4963D82C110}" type="presParOf" srcId="{170CF26E-FCE0-42BF-8EA8-AEAC75E78015}" destId="{865F9355-B674-46C9-AA51-B96B93EB7224}" srcOrd="2" destOrd="0" presId="urn:microsoft.com/office/officeart/2005/8/layout/radial3"/>
    <dgm:cxn modelId="{12FA0B6E-6882-4530-B84A-1244405F1F36}" type="presParOf" srcId="{170CF26E-FCE0-42BF-8EA8-AEAC75E78015}" destId="{871D1372-6140-4DFE-86BC-A38549EF75A2}" srcOrd="3" destOrd="0" presId="urn:microsoft.com/office/officeart/2005/8/layout/radial3"/>
    <dgm:cxn modelId="{41D1E5BC-B246-4AD3-9DA1-5FF539F16792}" type="presParOf" srcId="{170CF26E-FCE0-42BF-8EA8-AEAC75E78015}" destId="{F9608D29-8A41-41DC-983C-F1DF9D087E92}" srcOrd="4" destOrd="0" presId="urn:microsoft.com/office/officeart/2005/8/layout/radial3"/>
    <dgm:cxn modelId="{E54794BD-D340-464D-B046-53AE14C80590}" type="presParOf" srcId="{170CF26E-FCE0-42BF-8EA8-AEAC75E78015}" destId="{C46B3137-5D86-4DC8-88AB-A071A1C8A8A2}" srcOrd="5" destOrd="0" presId="urn:microsoft.com/office/officeart/2005/8/layout/radial3"/>
    <dgm:cxn modelId="{AEB73909-0604-47EC-A2E1-481E02BBCCC1}" type="presParOf" srcId="{170CF26E-FCE0-42BF-8EA8-AEAC75E78015}" destId="{43132781-1938-4C9A-971D-0EA700888BC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DBBE22-3A1C-4A7A-80CF-C19F9207D30B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9ABEA02-7EAB-473C-A509-E98095F376C8}">
      <dgm:prSet phldrT="[Текст]" custT="1"/>
      <dgm:spPr/>
      <dgm:t>
        <a:bodyPr/>
        <a:lstStyle/>
        <a:p>
          <a:pPr rtl="0"/>
          <a:r>
            <a:rPr kumimoji="0" lang="ru-RU" sz="3200" b="0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Рекомендации :</a:t>
          </a:r>
          <a:endParaRPr kumimoji="0" lang="ru-RU" sz="3200" b="0" i="0" u="none" strike="noStrike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gm:t>
    </dgm:pt>
    <dgm:pt modelId="{A61F6972-D7DB-4439-979F-9A561EFBC593}" type="parTrans" cxnId="{D0EAC35D-D3C0-4C58-9EC0-A8B45965FA41}">
      <dgm:prSet/>
      <dgm:spPr/>
      <dgm:t>
        <a:bodyPr/>
        <a:lstStyle/>
        <a:p>
          <a:endParaRPr lang="ru-RU" b="1"/>
        </a:p>
      </dgm:t>
    </dgm:pt>
    <dgm:pt modelId="{27B7287B-4D66-4BCE-BB61-303794A0803C}" type="sibTrans" cxnId="{D0EAC35D-D3C0-4C58-9EC0-A8B45965FA41}">
      <dgm:prSet/>
      <dgm:spPr/>
      <dgm:t>
        <a:bodyPr/>
        <a:lstStyle/>
        <a:p>
          <a:endParaRPr lang="ru-RU" b="1"/>
        </a:p>
      </dgm:t>
    </dgm:pt>
    <dgm:pt modelId="{E22767C6-4596-453D-94BD-5AEEB75C8769}">
      <dgm:prSet phldrT="[Текст]" phldr="1"/>
      <dgm:spPr/>
      <dgm:t>
        <a:bodyPr/>
        <a:lstStyle/>
        <a:p>
          <a:endParaRPr lang="ru-RU" sz="1100" b="1" dirty="0"/>
        </a:p>
      </dgm:t>
    </dgm:pt>
    <dgm:pt modelId="{D56EA73E-B776-4181-B895-1DB8E6C029B9}" type="parTrans" cxnId="{88622162-9D61-4E64-9AC4-8E250A0AC857}">
      <dgm:prSet/>
      <dgm:spPr/>
      <dgm:t>
        <a:bodyPr/>
        <a:lstStyle/>
        <a:p>
          <a:endParaRPr lang="ru-RU" b="1"/>
        </a:p>
      </dgm:t>
    </dgm:pt>
    <dgm:pt modelId="{E328CF2E-FB76-4CB0-864F-97F3EB167AC5}" type="sibTrans" cxnId="{88622162-9D61-4E64-9AC4-8E250A0AC857}">
      <dgm:prSet/>
      <dgm:spPr/>
      <dgm:t>
        <a:bodyPr/>
        <a:lstStyle/>
        <a:p>
          <a:endParaRPr lang="ru-RU" b="1"/>
        </a:p>
      </dgm:t>
    </dgm:pt>
    <dgm:pt modelId="{3952B1E8-D762-44C1-B1A4-DBC1E8B2661A}">
      <dgm:prSet phldrT="[Текст]" phldr="1"/>
      <dgm:spPr/>
      <dgm:t>
        <a:bodyPr/>
        <a:lstStyle/>
        <a:p>
          <a:endParaRPr lang="ru-RU" sz="1100" b="1"/>
        </a:p>
      </dgm:t>
    </dgm:pt>
    <dgm:pt modelId="{92544CDD-B6E0-40E2-9616-F12AF4553AAD}" type="parTrans" cxnId="{302A33BB-7A3C-4F92-8464-CD9621B828F4}">
      <dgm:prSet/>
      <dgm:spPr/>
      <dgm:t>
        <a:bodyPr/>
        <a:lstStyle/>
        <a:p>
          <a:endParaRPr lang="ru-RU" b="1"/>
        </a:p>
      </dgm:t>
    </dgm:pt>
    <dgm:pt modelId="{2BEFBDC0-F96E-4DBA-9C42-A5A7EBDF40AD}" type="sibTrans" cxnId="{302A33BB-7A3C-4F92-8464-CD9621B828F4}">
      <dgm:prSet/>
      <dgm:spPr/>
      <dgm:t>
        <a:bodyPr/>
        <a:lstStyle/>
        <a:p>
          <a:endParaRPr lang="ru-RU" b="1"/>
        </a:p>
      </dgm:t>
    </dgm:pt>
    <dgm:pt modelId="{F9A0CE25-C263-425A-B1F8-274E48D06242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подробное обсуждение лексической темы </a:t>
          </a:r>
          <a:r>
            <a:rPr kumimoji="0" lang="ru-RU" sz="2000" b="1" i="1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вместе с ребенком</a:t>
          </a:r>
          <a:endParaRPr kumimoji="0" lang="ru-RU" sz="2000" b="1" i="0" u="none" strike="noStrike" cap="none" normalizeH="0" baseline="0" dirty="0" smtClean="0">
            <a:ln/>
            <a:effectLst/>
            <a:latin typeface="Bookman Old Style" pitchFamily="18" charset="0"/>
            <a:cs typeface="Arial" pitchFamily="34" charset="0"/>
          </a:endParaRPr>
        </a:p>
      </dgm:t>
    </dgm:pt>
    <dgm:pt modelId="{ACAA65CC-4DCC-48CF-B7B2-1FC1BEF0327A}" type="parTrans" cxnId="{7B554350-A976-4146-95DD-177B63D46332}">
      <dgm:prSet/>
      <dgm:spPr/>
      <dgm:t>
        <a:bodyPr/>
        <a:lstStyle/>
        <a:p>
          <a:endParaRPr lang="ru-RU" b="1"/>
        </a:p>
      </dgm:t>
    </dgm:pt>
    <dgm:pt modelId="{EC06F1FA-B6D9-4998-B774-F08B7C558DF3}" type="sibTrans" cxnId="{7B554350-A976-4146-95DD-177B63D46332}">
      <dgm:prSet/>
      <dgm:spPr/>
      <dgm:t>
        <a:bodyPr/>
        <a:lstStyle/>
        <a:p>
          <a:endParaRPr lang="ru-RU" b="1"/>
        </a:p>
      </dgm:t>
    </dgm:pt>
    <dgm:pt modelId="{21FD1A4C-EEFB-414E-8260-C67D4A70738E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использование натуральных объектов и предметов</a:t>
          </a:r>
          <a:endParaRPr kumimoji="0" lang="ru-RU" sz="2000" b="1" i="0" u="none" strike="noStrike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gm:t>
    </dgm:pt>
    <dgm:pt modelId="{44FC8036-C76D-4465-966A-BEACA6A16881}" type="parTrans" cxnId="{9F65FDAC-0916-41E9-A8FC-2658F41C9216}">
      <dgm:prSet/>
      <dgm:spPr/>
      <dgm:t>
        <a:bodyPr/>
        <a:lstStyle/>
        <a:p>
          <a:endParaRPr lang="ru-RU" b="1"/>
        </a:p>
      </dgm:t>
    </dgm:pt>
    <dgm:pt modelId="{FBF68B58-818B-4CB7-984E-547BF3F68EA3}" type="sibTrans" cxnId="{9F65FDAC-0916-41E9-A8FC-2658F41C9216}">
      <dgm:prSet/>
      <dgm:spPr/>
      <dgm:t>
        <a:bodyPr/>
        <a:lstStyle/>
        <a:p>
          <a:endParaRPr lang="ru-RU" b="1"/>
        </a:p>
      </dgm:t>
    </dgm:pt>
    <dgm:pt modelId="{2BC40771-AD2E-4C6F-83E8-EDE5A6FC026D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проведение тематических экскурсий силами семьи</a:t>
          </a:r>
          <a:endParaRPr kumimoji="0" lang="ru-RU" sz="2000" b="1" i="0" u="none" strike="noStrike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gm:t>
    </dgm:pt>
    <dgm:pt modelId="{7CE266FC-F720-4A11-AA77-7A95137F23E7}" type="parTrans" cxnId="{E430A13D-761E-4298-8F05-856537364B54}">
      <dgm:prSet/>
      <dgm:spPr/>
      <dgm:t>
        <a:bodyPr/>
        <a:lstStyle/>
        <a:p>
          <a:endParaRPr lang="ru-RU" b="1"/>
        </a:p>
      </dgm:t>
    </dgm:pt>
    <dgm:pt modelId="{53FA13ED-F6A4-42D0-B28C-3DE3C08D6B83}" type="sibTrans" cxnId="{E430A13D-761E-4298-8F05-856537364B54}">
      <dgm:prSet/>
      <dgm:spPr/>
      <dgm:t>
        <a:bodyPr/>
        <a:lstStyle/>
        <a:p>
          <a:endParaRPr lang="ru-RU" b="1"/>
        </a:p>
      </dgm:t>
    </dgm:pt>
    <dgm:pt modelId="{991A4D26-80F1-4BBE-8D48-92160E7772B0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участие в создании еженедельных тематических выставок в группе</a:t>
          </a:r>
          <a:endParaRPr kumimoji="0" lang="ru-RU" sz="2000" b="1" i="0" u="none" strike="noStrike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gm:t>
    </dgm:pt>
    <dgm:pt modelId="{72A36158-B5EF-42B9-BBEF-10A1DA65564C}" type="parTrans" cxnId="{E8E0E583-7198-4755-84C4-E9D496AFD1CE}">
      <dgm:prSet/>
      <dgm:spPr/>
      <dgm:t>
        <a:bodyPr/>
        <a:lstStyle/>
        <a:p>
          <a:endParaRPr lang="ru-RU" b="1"/>
        </a:p>
      </dgm:t>
    </dgm:pt>
    <dgm:pt modelId="{4697CB02-F605-48F0-9C29-606BCC94FB57}" type="sibTrans" cxnId="{E8E0E583-7198-4755-84C4-E9D496AFD1CE}">
      <dgm:prSet/>
      <dgm:spPr/>
      <dgm:t>
        <a:bodyPr/>
        <a:lstStyle/>
        <a:p>
          <a:endParaRPr lang="ru-RU" b="1"/>
        </a:p>
      </dgm:t>
    </dgm:pt>
    <dgm:pt modelId="{9FFB1EFB-CA8E-4E7B-A791-C9CF29AE6558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сочинение  сказок, стихов, загадок,  рассказов по заданной теме </a:t>
          </a:r>
          <a:r>
            <a:rPr kumimoji="0" lang="ru-RU" sz="2000" b="1" i="1" u="none" strike="noStrike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совместно с детьми </a:t>
          </a:r>
          <a:endParaRPr kumimoji="0" lang="ru-RU" sz="2000" b="1" i="1" u="none" strike="noStrike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gm:t>
    </dgm:pt>
    <dgm:pt modelId="{DB1715AF-EBEE-44E4-9CF8-DF674A38E0B3}" type="parTrans" cxnId="{6A2969FB-4823-4686-B7DD-70693D082E06}">
      <dgm:prSet/>
      <dgm:spPr/>
      <dgm:t>
        <a:bodyPr/>
        <a:lstStyle/>
        <a:p>
          <a:endParaRPr lang="ru-RU" b="1"/>
        </a:p>
      </dgm:t>
    </dgm:pt>
    <dgm:pt modelId="{A7FDA315-18AE-4FA4-AD3F-43C1A0E7DA67}" type="sibTrans" cxnId="{6A2969FB-4823-4686-B7DD-70693D082E06}">
      <dgm:prSet/>
      <dgm:spPr/>
      <dgm:t>
        <a:bodyPr/>
        <a:lstStyle/>
        <a:p>
          <a:endParaRPr lang="ru-RU" b="1"/>
        </a:p>
      </dgm:t>
    </dgm:pt>
    <dgm:pt modelId="{16803430-5FC6-45D4-A5F3-0D29427B185D}" type="pres">
      <dgm:prSet presAssocID="{88DBBE22-3A1C-4A7A-80CF-C19F9207D3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635B6-FD6E-44C4-94AD-A06F1083DCF4}" type="pres">
      <dgm:prSet presAssocID="{49ABEA02-7EAB-473C-A509-E98095F376C8}" presName="comp" presStyleCnt="0"/>
      <dgm:spPr/>
      <dgm:t>
        <a:bodyPr/>
        <a:lstStyle/>
        <a:p>
          <a:endParaRPr lang="ru-RU"/>
        </a:p>
      </dgm:t>
    </dgm:pt>
    <dgm:pt modelId="{51D003DC-AB68-4E54-937E-C044AF6BBEEC}" type="pres">
      <dgm:prSet presAssocID="{49ABEA02-7EAB-473C-A509-E98095F376C8}" presName="box" presStyleLbl="node1" presStyleIdx="0" presStyleCnt="6"/>
      <dgm:spPr/>
      <dgm:t>
        <a:bodyPr/>
        <a:lstStyle/>
        <a:p>
          <a:endParaRPr lang="ru-RU"/>
        </a:p>
      </dgm:t>
    </dgm:pt>
    <dgm:pt modelId="{E86C0552-610B-45E0-B0FB-D1D66C572CF1}" type="pres">
      <dgm:prSet presAssocID="{49ABEA02-7EAB-473C-A509-E98095F376C8}" presName="img" presStyleLbl="fgImgPlace1" presStyleIdx="0" presStyleCnt="6" custFlipHor="1" custScaleX="7339"/>
      <dgm:spPr/>
      <dgm:t>
        <a:bodyPr/>
        <a:lstStyle/>
        <a:p>
          <a:endParaRPr lang="ru-RU"/>
        </a:p>
      </dgm:t>
    </dgm:pt>
    <dgm:pt modelId="{A41AD301-8000-4DFE-9463-87689E520DD4}" type="pres">
      <dgm:prSet presAssocID="{49ABEA02-7EAB-473C-A509-E98095F376C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60CC4-CC28-44DF-83DF-D81328700B35}" type="pres">
      <dgm:prSet presAssocID="{27B7287B-4D66-4BCE-BB61-303794A0803C}" presName="spacer" presStyleCnt="0"/>
      <dgm:spPr/>
      <dgm:t>
        <a:bodyPr/>
        <a:lstStyle/>
        <a:p>
          <a:endParaRPr lang="ru-RU"/>
        </a:p>
      </dgm:t>
    </dgm:pt>
    <dgm:pt modelId="{776D93A0-AF1F-4514-B6E1-8EEBE0278C5C}" type="pres">
      <dgm:prSet presAssocID="{F9A0CE25-C263-425A-B1F8-274E48D06242}" presName="comp" presStyleCnt="0"/>
      <dgm:spPr/>
      <dgm:t>
        <a:bodyPr/>
        <a:lstStyle/>
        <a:p>
          <a:endParaRPr lang="ru-RU"/>
        </a:p>
      </dgm:t>
    </dgm:pt>
    <dgm:pt modelId="{C3C6839E-DA62-4B1C-9977-30C635850FC5}" type="pres">
      <dgm:prSet presAssocID="{F9A0CE25-C263-425A-B1F8-274E48D06242}" presName="box" presStyleLbl="node1" presStyleIdx="1" presStyleCnt="6"/>
      <dgm:spPr/>
      <dgm:t>
        <a:bodyPr/>
        <a:lstStyle/>
        <a:p>
          <a:endParaRPr lang="ru-RU"/>
        </a:p>
      </dgm:t>
    </dgm:pt>
    <dgm:pt modelId="{3D122AEC-65C0-4087-AFE6-A4D153EED014}" type="pres">
      <dgm:prSet presAssocID="{F9A0CE25-C263-425A-B1F8-274E48D06242}" presName="img" presStyleLbl="fgImgPlace1" presStyleIdx="1" presStyleCnt="6" custFlipHor="1" custScaleX="3148"/>
      <dgm:spPr/>
      <dgm:t>
        <a:bodyPr/>
        <a:lstStyle/>
        <a:p>
          <a:endParaRPr lang="ru-RU"/>
        </a:p>
      </dgm:t>
    </dgm:pt>
    <dgm:pt modelId="{C87081D9-68C7-43E1-BDBB-39DDD15C17B3}" type="pres">
      <dgm:prSet presAssocID="{F9A0CE25-C263-425A-B1F8-274E48D0624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E5532-080B-43A7-AD41-4A7D9616E1E1}" type="pres">
      <dgm:prSet presAssocID="{EC06F1FA-B6D9-4998-B774-F08B7C558DF3}" presName="spacer" presStyleCnt="0"/>
      <dgm:spPr/>
      <dgm:t>
        <a:bodyPr/>
        <a:lstStyle/>
        <a:p>
          <a:endParaRPr lang="ru-RU"/>
        </a:p>
      </dgm:t>
    </dgm:pt>
    <dgm:pt modelId="{0D08EF7E-E646-453D-829F-953B8310EBB8}" type="pres">
      <dgm:prSet presAssocID="{21FD1A4C-EEFB-414E-8260-C67D4A70738E}" presName="comp" presStyleCnt="0"/>
      <dgm:spPr/>
      <dgm:t>
        <a:bodyPr/>
        <a:lstStyle/>
        <a:p>
          <a:endParaRPr lang="ru-RU"/>
        </a:p>
      </dgm:t>
    </dgm:pt>
    <dgm:pt modelId="{CF9519E8-EB49-43F4-8ECE-8855F7904CF4}" type="pres">
      <dgm:prSet presAssocID="{21FD1A4C-EEFB-414E-8260-C67D4A70738E}" presName="box" presStyleLbl="node1" presStyleIdx="2" presStyleCnt="6"/>
      <dgm:spPr/>
      <dgm:t>
        <a:bodyPr/>
        <a:lstStyle/>
        <a:p>
          <a:endParaRPr lang="ru-RU"/>
        </a:p>
      </dgm:t>
    </dgm:pt>
    <dgm:pt modelId="{4860E3F8-CCA7-453C-A383-820338B99C20}" type="pres">
      <dgm:prSet presAssocID="{21FD1A4C-EEFB-414E-8260-C67D4A70738E}" presName="img" presStyleLbl="fgImgPlace1" presStyleIdx="2" presStyleCnt="6" custScaleX="3148"/>
      <dgm:spPr/>
      <dgm:t>
        <a:bodyPr/>
        <a:lstStyle/>
        <a:p>
          <a:endParaRPr lang="ru-RU"/>
        </a:p>
      </dgm:t>
    </dgm:pt>
    <dgm:pt modelId="{F0C3B164-AA14-48CA-ADD8-04D307F38CFF}" type="pres">
      <dgm:prSet presAssocID="{21FD1A4C-EEFB-414E-8260-C67D4A7073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172E5-89D6-4A21-A800-A1A5464031B5}" type="pres">
      <dgm:prSet presAssocID="{FBF68B58-818B-4CB7-984E-547BF3F68EA3}" presName="spacer" presStyleCnt="0"/>
      <dgm:spPr/>
      <dgm:t>
        <a:bodyPr/>
        <a:lstStyle/>
        <a:p>
          <a:endParaRPr lang="ru-RU"/>
        </a:p>
      </dgm:t>
    </dgm:pt>
    <dgm:pt modelId="{35E98E09-FF84-4252-B681-3BC94CA652E6}" type="pres">
      <dgm:prSet presAssocID="{2BC40771-AD2E-4C6F-83E8-EDE5A6FC026D}" presName="comp" presStyleCnt="0"/>
      <dgm:spPr/>
      <dgm:t>
        <a:bodyPr/>
        <a:lstStyle/>
        <a:p>
          <a:endParaRPr lang="ru-RU"/>
        </a:p>
      </dgm:t>
    </dgm:pt>
    <dgm:pt modelId="{7AE08D2A-CEC3-48B7-BCF6-3BA1FF3A53CE}" type="pres">
      <dgm:prSet presAssocID="{2BC40771-AD2E-4C6F-83E8-EDE5A6FC026D}" presName="box" presStyleLbl="node1" presStyleIdx="3" presStyleCnt="6"/>
      <dgm:spPr/>
      <dgm:t>
        <a:bodyPr/>
        <a:lstStyle/>
        <a:p>
          <a:endParaRPr lang="ru-RU"/>
        </a:p>
      </dgm:t>
    </dgm:pt>
    <dgm:pt modelId="{590C6E38-5AE8-48E6-B547-5F07AA0A38EE}" type="pres">
      <dgm:prSet presAssocID="{2BC40771-AD2E-4C6F-83E8-EDE5A6FC026D}" presName="img" presStyleLbl="fgImgPlace1" presStyleIdx="3" presStyleCnt="6" custScaleX="3148"/>
      <dgm:spPr/>
      <dgm:t>
        <a:bodyPr/>
        <a:lstStyle/>
        <a:p>
          <a:endParaRPr lang="ru-RU"/>
        </a:p>
      </dgm:t>
    </dgm:pt>
    <dgm:pt modelId="{8C2FB1CC-1AA0-47BA-9AAE-523E8F432299}" type="pres">
      <dgm:prSet presAssocID="{2BC40771-AD2E-4C6F-83E8-EDE5A6FC026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CC55A-7DAD-4B13-99F4-46602634E0B0}" type="pres">
      <dgm:prSet presAssocID="{53FA13ED-F6A4-42D0-B28C-3DE3C08D6B83}" presName="spacer" presStyleCnt="0"/>
      <dgm:spPr/>
      <dgm:t>
        <a:bodyPr/>
        <a:lstStyle/>
        <a:p>
          <a:endParaRPr lang="ru-RU"/>
        </a:p>
      </dgm:t>
    </dgm:pt>
    <dgm:pt modelId="{9896E648-71BE-4E26-8CA2-0D14156FC20B}" type="pres">
      <dgm:prSet presAssocID="{991A4D26-80F1-4BBE-8D48-92160E7772B0}" presName="comp" presStyleCnt="0"/>
      <dgm:spPr/>
      <dgm:t>
        <a:bodyPr/>
        <a:lstStyle/>
        <a:p>
          <a:endParaRPr lang="ru-RU"/>
        </a:p>
      </dgm:t>
    </dgm:pt>
    <dgm:pt modelId="{DFB1E8D7-7689-453F-AE98-E38BDA0713A5}" type="pres">
      <dgm:prSet presAssocID="{991A4D26-80F1-4BBE-8D48-92160E7772B0}" presName="box" presStyleLbl="node1" presStyleIdx="4" presStyleCnt="6"/>
      <dgm:spPr/>
      <dgm:t>
        <a:bodyPr/>
        <a:lstStyle/>
        <a:p>
          <a:endParaRPr lang="ru-RU"/>
        </a:p>
      </dgm:t>
    </dgm:pt>
    <dgm:pt modelId="{DF04E791-AABF-40AB-9904-BEF84BF95337}" type="pres">
      <dgm:prSet presAssocID="{991A4D26-80F1-4BBE-8D48-92160E7772B0}" presName="img" presStyleLbl="fgImgPlace1" presStyleIdx="4" presStyleCnt="6" custScaleX="3148"/>
      <dgm:spPr/>
      <dgm:t>
        <a:bodyPr/>
        <a:lstStyle/>
        <a:p>
          <a:endParaRPr lang="ru-RU"/>
        </a:p>
      </dgm:t>
    </dgm:pt>
    <dgm:pt modelId="{F2887582-FF3B-47B3-A11C-679C97F00EBE}" type="pres">
      <dgm:prSet presAssocID="{991A4D26-80F1-4BBE-8D48-92160E7772B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3358-2C69-4133-BAC4-52A2AE10D3F5}" type="pres">
      <dgm:prSet presAssocID="{4697CB02-F605-48F0-9C29-606BCC94FB57}" presName="spacer" presStyleCnt="0"/>
      <dgm:spPr/>
      <dgm:t>
        <a:bodyPr/>
        <a:lstStyle/>
        <a:p>
          <a:endParaRPr lang="ru-RU"/>
        </a:p>
      </dgm:t>
    </dgm:pt>
    <dgm:pt modelId="{5ED40FBE-C453-43D6-9139-7E3A8D76CB7A}" type="pres">
      <dgm:prSet presAssocID="{9FFB1EFB-CA8E-4E7B-A791-C9CF29AE6558}" presName="comp" presStyleCnt="0"/>
      <dgm:spPr/>
      <dgm:t>
        <a:bodyPr/>
        <a:lstStyle/>
        <a:p>
          <a:endParaRPr lang="ru-RU"/>
        </a:p>
      </dgm:t>
    </dgm:pt>
    <dgm:pt modelId="{8A27CA22-D653-4A86-8358-2CC03846C0F4}" type="pres">
      <dgm:prSet presAssocID="{9FFB1EFB-CA8E-4E7B-A791-C9CF29AE6558}" presName="box" presStyleLbl="node1" presStyleIdx="5" presStyleCnt="6"/>
      <dgm:spPr/>
      <dgm:t>
        <a:bodyPr/>
        <a:lstStyle/>
        <a:p>
          <a:endParaRPr lang="ru-RU"/>
        </a:p>
      </dgm:t>
    </dgm:pt>
    <dgm:pt modelId="{B03D3FB4-FF4B-4B94-947E-9E74B62E0896}" type="pres">
      <dgm:prSet presAssocID="{9FFB1EFB-CA8E-4E7B-A791-C9CF29AE6558}" presName="img" presStyleLbl="fgImgPlace1" presStyleIdx="5" presStyleCnt="6" custScaleX="3148"/>
      <dgm:spPr/>
      <dgm:t>
        <a:bodyPr/>
        <a:lstStyle/>
        <a:p>
          <a:endParaRPr lang="ru-RU"/>
        </a:p>
      </dgm:t>
    </dgm:pt>
    <dgm:pt modelId="{1778D265-09E7-48C4-ACD2-0636AE594A97}" type="pres">
      <dgm:prSet presAssocID="{9FFB1EFB-CA8E-4E7B-A791-C9CF29AE655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4A4F9-EB5B-46AF-9FAF-D26F9053008E}" type="presOf" srcId="{2BC40771-AD2E-4C6F-83E8-EDE5A6FC026D}" destId="{8C2FB1CC-1AA0-47BA-9AAE-523E8F432299}" srcOrd="1" destOrd="0" presId="urn:microsoft.com/office/officeart/2005/8/layout/vList4"/>
    <dgm:cxn modelId="{1BC867BE-72C1-4CE3-8658-6B5663ADA796}" type="presOf" srcId="{E22767C6-4596-453D-94BD-5AEEB75C8769}" destId="{8A27CA22-D653-4A86-8358-2CC03846C0F4}" srcOrd="0" destOrd="1" presId="urn:microsoft.com/office/officeart/2005/8/layout/vList4"/>
    <dgm:cxn modelId="{39C73FA3-CD56-41F3-B96D-98B9052E4719}" type="presOf" srcId="{E22767C6-4596-453D-94BD-5AEEB75C8769}" destId="{1778D265-09E7-48C4-ACD2-0636AE594A97}" srcOrd="1" destOrd="1" presId="urn:microsoft.com/office/officeart/2005/8/layout/vList4"/>
    <dgm:cxn modelId="{E8E0E583-7198-4755-84C4-E9D496AFD1CE}" srcId="{88DBBE22-3A1C-4A7A-80CF-C19F9207D30B}" destId="{991A4D26-80F1-4BBE-8D48-92160E7772B0}" srcOrd="4" destOrd="0" parTransId="{72A36158-B5EF-42B9-BBEF-10A1DA65564C}" sibTransId="{4697CB02-F605-48F0-9C29-606BCC94FB57}"/>
    <dgm:cxn modelId="{E430A13D-761E-4298-8F05-856537364B54}" srcId="{88DBBE22-3A1C-4A7A-80CF-C19F9207D30B}" destId="{2BC40771-AD2E-4C6F-83E8-EDE5A6FC026D}" srcOrd="3" destOrd="0" parTransId="{7CE266FC-F720-4A11-AA77-7A95137F23E7}" sibTransId="{53FA13ED-F6A4-42D0-B28C-3DE3C08D6B83}"/>
    <dgm:cxn modelId="{FB5CD9F3-027F-4603-87C0-8CCB756F18C7}" type="presOf" srcId="{991A4D26-80F1-4BBE-8D48-92160E7772B0}" destId="{F2887582-FF3B-47B3-A11C-679C97F00EBE}" srcOrd="1" destOrd="0" presId="urn:microsoft.com/office/officeart/2005/8/layout/vList4"/>
    <dgm:cxn modelId="{7B554350-A976-4146-95DD-177B63D46332}" srcId="{88DBBE22-3A1C-4A7A-80CF-C19F9207D30B}" destId="{F9A0CE25-C263-425A-B1F8-274E48D06242}" srcOrd="1" destOrd="0" parTransId="{ACAA65CC-4DCC-48CF-B7B2-1FC1BEF0327A}" sibTransId="{EC06F1FA-B6D9-4998-B774-F08B7C558DF3}"/>
    <dgm:cxn modelId="{EE53F9EF-C296-4390-8F49-F42643ECA762}" type="presOf" srcId="{21FD1A4C-EEFB-414E-8260-C67D4A70738E}" destId="{CF9519E8-EB49-43F4-8ECE-8855F7904CF4}" srcOrd="0" destOrd="0" presId="urn:microsoft.com/office/officeart/2005/8/layout/vList4"/>
    <dgm:cxn modelId="{7F2D23F6-6904-4C03-8E7A-4EA52264B6CE}" type="presOf" srcId="{3952B1E8-D762-44C1-B1A4-DBC1E8B2661A}" destId="{1778D265-09E7-48C4-ACD2-0636AE594A97}" srcOrd="1" destOrd="2" presId="urn:microsoft.com/office/officeart/2005/8/layout/vList4"/>
    <dgm:cxn modelId="{D0EAC35D-D3C0-4C58-9EC0-A8B45965FA41}" srcId="{88DBBE22-3A1C-4A7A-80CF-C19F9207D30B}" destId="{49ABEA02-7EAB-473C-A509-E98095F376C8}" srcOrd="0" destOrd="0" parTransId="{A61F6972-D7DB-4439-979F-9A561EFBC593}" sibTransId="{27B7287B-4D66-4BCE-BB61-303794A0803C}"/>
    <dgm:cxn modelId="{63345F79-6C96-4632-973E-3DD8CA006304}" type="presOf" srcId="{49ABEA02-7EAB-473C-A509-E98095F376C8}" destId="{A41AD301-8000-4DFE-9463-87689E520DD4}" srcOrd="1" destOrd="0" presId="urn:microsoft.com/office/officeart/2005/8/layout/vList4"/>
    <dgm:cxn modelId="{FBCC0399-D7DC-4BCA-81DA-D1391D354A40}" type="presOf" srcId="{F9A0CE25-C263-425A-B1F8-274E48D06242}" destId="{C87081D9-68C7-43E1-BDBB-39DDD15C17B3}" srcOrd="1" destOrd="0" presId="urn:microsoft.com/office/officeart/2005/8/layout/vList4"/>
    <dgm:cxn modelId="{A6EBC11D-C970-4F22-AD8A-29F516B3D996}" type="presOf" srcId="{9FFB1EFB-CA8E-4E7B-A791-C9CF29AE6558}" destId="{8A27CA22-D653-4A86-8358-2CC03846C0F4}" srcOrd="0" destOrd="0" presId="urn:microsoft.com/office/officeart/2005/8/layout/vList4"/>
    <dgm:cxn modelId="{302A33BB-7A3C-4F92-8464-CD9621B828F4}" srcId="{9FFB1EFB-CA8E-4E7B-A791-C9CF29AE6558}" destId="{3952B1E8-D762-44C1-B1A4-DBC1E8B2661A}" srcOrd="1" destOrd="0" parTransId="{92544CDD-B6E0-40E2-9616-F12AF4553AAD}" sibTransId="{2BEFBDC0-F96E-4DBA-9C42-A5A7EBDF40AD}"/>
    <dgm:cxn modelId="{6A2969FB-4823-4686-B7DD-70693D082E06}" srcId="{88DBBE22-3A1C-4A7A-80CF-C19F9207D30B}" destId="{9FFB1EFB-CA8E-4E7B-A791-C9CF29AE6558}" srcOrd="5" destOrd="0" parTransId="{DB1715AF-EBEE-44E4-9CF8-DF674A38E0B3}" sibTransId="{A7FDA315-18AE-4FA4-AD3F-43C1A0E7DA67}"/>
    <dgm:cxn modelId="{9F65FDAC-0916-41E9-A8FC-2658F41C9216}" srcId="{88DBBE22-3A1C-4A7A-80CF-C19F9207D30B}" destId="{21FD1A4C-EEFB-414E-8260-C67D4A70738E}" srcOrd="2" destOrd="0" parTransId="{44FC8036-C76D-4465-966A-BEACA6A16881}" sibTransId="{FBF68B58-818B-4CB7-984E-547BF3F68EA3}"/>
    <dgm:cxn modelId="{7D0381D0-135A-41ED-9AC6-FB7BA46DBF45}" type="presOf" srcId="{2BC40771-AD2E-4C6F-83E8-EDE5A6FC026D}" destId="{7AE08D2A-CEC3-48B7-BCF6-3BA1FF3A53CE}" srcOrd="0" destOrd="0" presId="urn:microsoft.com/office/officeart/2005/8/layout/vList4"/>
    <dgm:cxn modelId="{26F17B9C-7F4A-44A6-957B-AFE77B5FBD81}" type="presOf" srcId="{3952B1E8-D762-44C1-B1A4-DBC1E8B2661A}" destId="{8A27CA22-D653-4A86-8358-2CC03846C0F4}" srcOrd="0" destOrd="2" presId="urn:microsoft.com/office/officeart/2005/8/layout/vList4"/>
    <dgm:cxn modelId="{4D6FBE0A-9674-4774-B3F9-07EDE877E802}" type="presOf" srcId="{49ABEA02-7EAB-473C-A509-E98095F376C8}" destId="{51D003DC-AB68-4E54-937E-C044AF6BBEEC}" srcOrd="0" destOrd="0" presId="urn:microsoft.com/office/officeart/2005/8/layout/vList4"/>
    <dgm:cxn modelId="{B50C6E2E-B6CC-4018-A7A6-0E5C23968AFF}" type="presOf" srcId="{21FD1A4C-EEFB-414E-8260-C67D4A70738E}" destId="{F0C3B164-AA14-48CA-ADD8-04D307F38CFF}" srcOrd="1" destOrd="0" presId="urn:microsoft.com/office/officeart/2005/8/layout/vList4"/>
    <dgm:cxn modelId="{917FB81A-DBA6-4293-875E-283D77F2CC44}" type="presOf" srcId="{9FFB1EFB-CA8E-4E7B-A791-C9CF29AE6558}" destId="{1778D265-09E7-48C4-ACD2-0636AE594A97}" srcOrd="1" destOrd="0" presId="urn:microsoft.com/office/officeart/2005/8/layout/vList4"/>
    <dgm:cxn modelId="{7F5C7757-1B89-4948-B7B5-83A5B7A01330}" type="presOf" srcId="{991A4D26-80F1-4BBE-8D48-92160E7772B0}" destId="{DFB1E8D7-7689-453F-AE98-E38BDA0713A5}" srcOrd="0" destOrd="0" presId="urn:microsoft.com/office/officeart/2005/8/layout/vList4"/>
    <dgm:cxn modelId="{D7F2C70C-CA8A-4C56-885C-0DCF73E7A797}" type="presOf" srcId="{F9A0CE25-C263-425A-B1F8-274E48D06242}" destId="{C3C6839E-DA62-4B1C-9977-30C635850FC5}" srcOrd="0" destOrd="0" presId="urn:microsoft.com/office/officeart/2005/8/layout/vList4"/>
    <dgm:cxn modelId="{45E046D4-8F46-4C50-B1CB-4D3D3C912457}" type="presOf" srcId="{88DBBE22-3A1C-4A7A-80CF-C19F9207D30B}" destId="{16803430-5FC6-45D4-A5F3-0D29427B185D}" srcOrd="0" destOrd="0" presId="urn:microsoft.com/office/officeart/2005/8/layout/vList4"/>
    <dgm:cxn modelId="{88622162-9D61-4E64-9AC4-8E250A0AC857}" srcId="{9FFB1EFB-CA8E-4E7B-A791-C9CF29AE6558}" destId="{E22767C6-4596-453D-94BD-5AEEB75C8769}" srcOrd="0" destOrd="0" parTransId="{D56EA73E-B776-4181-B895-1DB8E6C029B9}" sibTransId="{E328CF2E-FB76-4CB0-864F-97F3EB167AC5}"/>
    <dgm:cxn modelId="{935C98CE-7102-412C-9827-BA721FE889A2}" type="presParOf" srcId="{16803430-5FC6-45D4-A5F3-0D29427B185D}" destId="{965635B6-FD6E-44C4-94AD-A06F1083DCF4}" srcOrd="0" destOrd="0" presId="urn:microsoft.com/office/officeart/2005/8/layout/vList4"/>
    <dgm:cxn modelId="{9AB92307-570C-45EA-96D2-BC282263F8BF}" type="presParOf" srcId="{965635B6-FD6E-44C4-94AD-A06F1083DCF4}" destId="{51D003DC-AB68-4E54-937E-C044AF6BBEEC}" srcOrd="0" destOrd="0" presId="urn:microsoft.com/office/officeart/2005/8/layout/vList4"/>
    <dgm:cxn modelId="{629BE023-5ED9-4379-B040-DC26BF9DF05A}" type="presParOf" srcId="{965635B6-FD6E-44C4-94AD-A06F1083DCF4}" destId="{E86C0552-610B-45E0-B0FB-D1D66C572CF1}" srcOrd="1" destOrd="0" presId="urn:microsoft.com/office/officeart/2005/8/layout/vList4"/>
    <dgm:cxn modelId="{8504862F-CEA8-46B6-8B03-16474EB71E52}" type="presParOf" srcId="{965635B6-FD6E-44C4-94AD-A06F1083DCF4}" destId="{A41AD301-8000-4DFE-9463-87689E520DD4}" srcOrd="2" destOrd="0" presId="urn:microsoft.com/office/officeart/2005/8/layout/vList4"/>
    <dgm:cxn modelId="{556D5E7B-CF88-42B1-9983-9C80C92C9126}" type="presParOf" srcId="{16803430-5FC6-45D4-A5F3-0D29427B185D}" destId="{10660CC4-CC28-44DF-83DF-D81328700B35}" srcOrd="1" destOrd="0" presId="urn:microsoft.com/office/officeart/2005/8/layout/vList4"/>
    <dgm:cxn modelId="{3C82C787-44C2-4D77-A719-C4D46B855C96}" type="presParOf" srcId="{16803430-5FC6-45D4-A5F3-0D29427B185D}" destId="{776D93A0-AF1F-4514-B6E1-8EEBE0278C5C}" srcOrd="2" destOrd="0" presId="urn:microsoft.com/office/officeart/2005/8/layout/vList4"/>
    <dgm:cxn modelId="{01A57668-798D-4899-A248-1DEC91039D3B}" type="presParOf" srcId="{776D93A0-AF1F-4514-B6E1-8EEBE0278C5C}" destId="{C3C6839E-DA62-4B1C-9977-30C635850FC5}" srcOrd="0" destOrd="0" presId="urn:microsoft.com/office/officeart/2005/8/layout/vList4"/>
    <dgm:cxn modelId="{87066A95-2856-4232-986A-F0F6109DAB12}" type="presParOf" srcId="{776D93A0-AF1F-4514-B6E1-8EEBE0278C5C}" destId="{3D122AEC-65C0-4087-AFE6-A4D153EED014}" srcOrd="1" destOrd="0" presId="urn:microsoft.com/office/officeart/2005/8/layout/vList4"/>
    <dgm:cxn modelId="{38ED615C-74CD-4F64-9957-CA85C7B58647}" type="presParOf" srcId="{776D93A0-AF1F-4514-B6E1-8EEBE0278C5C}" destId="{C87081D9-68C7-43E1-BDBB-39DDD15C17B3}" srcOrd="2" destOrd="0" presId="urn:microsoft.com/office/officeart/2005/8/layout/vList4"/>
    <dgm:cxn modelId="{0565E20F-5804-4742-9A1E-DFBE528541D1}" type="presParOf" srcId="{16803430-5FC6-45D4-A5F3-0D29427B185D}" destId="{7CDE5532-080B-43A7-AD41-4A7D9616E1E1}" srcOrd="3" destOrd="0" presId="urn:microsoft.com/office/officeart/2005/8/layout/vList4"/>
    <dgm:cxn modelId="{A5A11901-C4A8-4638-ACB1-DD6C49189E34}" type="presParOf" srcId="{16803430-5FC6-45D4-A5F3-0D29427B185D}" destId="{0D08EF7E-E646-453D-829F-953B8310EBB8}" srcOrd="4" destOrd="0" presId="urn:microsoft.com/office/officeart/2005/8/layout/vList4"/>
    <dgm:cxn modelId="{A8DCD768-C290-462B-8B1F-DD5ECB9F7229}" type="presParOf" srcId="{0D08EF7E-E646-453D-829F-953B8310EBB8}" destId="{CF9519E8-EB49-43F4-8ECE-8855F7904CF4}" srcOrd="0" destOrd="0" presId="urn:microsoft.com/office/officeart/2005/8/layout/vList4"/>
    <dgm:cxn modelId="{3B09EC33-9F28-47B4-B748-CD3A9BE80888}" type="presParOf" srcId="{0D08EF7E-E646-453D-829F-953B8310EBB8}" destId="{4860E3F8-CCA7-453C-A383-820338B99C20}" srcOrd="1" destOrd="0" presId="urn:microsoft.com/office/officeart/2005/8/layout/vList4"/>
    <dgm:cxn modelId="{9DD8FB80-2B0E-40C3-946F-4A62E045D5F0}" type="presParOf" srcId="{0D08EF7E-E646-453D-829F-953B8310EBB8}" destId="{F0C3B164-AA14-48CA-ADD8-04D307F38CFF}" srcOrd="2" destOrd="0" presId="urn:microsoft.com/office/officeart/2005/8/layout/vList4"/>
    <dgm:cxn modelId="{1CAACA63-7621-4719-B611-95804701087D}" type="presParOf" srcId="{16803430-5FC6-45D4-A5F3-0D29427B185D}" destId="{A9F172E5-89D6-4A21-A800-A1A5464031B5}" srcOrd="5" destOrd="0" presId="urn:microsoft.com/office/officeart/2005/8/layout/vList4"/>
    <dgm:cxn modelId="{CCF92A3C-ED32-46A7-BB1E-39E3830078C5}" type="presParOf" srcId="{16803430-5FC6-45D4-A5F3-0D29427B185D}" destId="{35E98E09-FF84-4252-B681-3BC94CA652E6}" srcOrd="6" destOrd="0" presId="urn:microsoft.com/office/officeart/2005/8/layout/vList4"/>
    <dgm:cxn modelId="{19174EB5-347E-44C6-9E3C-BA7E71513CD2}" type="presParOf" srcId="{35E98E09-FF84-4252-B681-3BC94CA652E6}" destId="{7AE08D2A-CEC3-48B7-BCF6-3BA1FF3A53CE}" srcOrd="0" destOrd="0" presId="urn:microsoft.com/office/officeart/2005/8/layout/vList4"/>
    <dgm:cxn modelId="{1360755A-DA45-4479-8EBE-31BA8307BC4A}" type="presParOf" srcId="{35E98E09-FF84-4252-B681-3BC94CA652E6}" destId="{590C6E38-5AE8-48E6-B547-5F07AA0A38EE}" srcOrd="1" destOrd="0" presId="urn:microsoft.com/office/officeart/2005/8/layout/vList4"/>
    <dgm:cxn modelId="{CF8179E0-E5E1-4F7A-A429-8F4422A7E60F}" type="presParOf" srcId="{35E98E09-FF84-4252-B681-3BC94CA652E6}" destId="{8C2FB1CC-1AA0-47BA-9AAE-523E8F432299}" srcOrd="2" destOrd="0" presId="urn:microsoft.com/office/officeart/2005/8/layout/vList4"/>
    <dgm:cxn modelId="{08D6C3A9-83D3-48CA-A165-4CABF8AEEEDC}" type="presParOf" srcId="{16803430-5FC6-45D4-A5F3-0D29427B185D}" destId="{774CC55A-7DAD-4B13-99F4-46602634E0B0}" srcOrd="7" destOrd="0" presId="urn:microsoft.com/office/officeart/2005/8/layout/vList4"/>
    <dgm:cxn modelId="{29A8B7E5-A40C-4471-A8C1-B60AD9B1C428}" type="presParOf" srcId="{16803430-5FC6-45D4-A5F3-0D29427B185D}" destId="{9896E648-71BE-4E26-8CA2-0D14156FC20B}" srcOrd="8" destOrd="0" presId="urn:microsoft.com/office/officeart/2005/8/layout/vList4"/>
    <dgm:cxn modelId="{972F62C3-FC11-4131-B3C2-0C4C073CE4CE}" type="presParOf" srcId="{9896E648-71BE-4E26-8CA2-0D14156FC20B}" destId="{DFB1E8D7-7689-453F-AE98-E38BDA0713A5}" srcOrd="0" destOrd="0" presId="urn:microsoft.com/office/officeart/2005/8/layout/vList4"/>
    <dgm:cxn modelId="{5189F937-29F9-4717-9319-A7F15C01395D}" type="presParOf" srcId="{9896E648-71BE-4E26-8CA2-0D14156FC20B}" destId="{DF04E791-AABF-40AB-9904-BEF84BF95337}" srcOrd="1" destOrd="0" presId="urn:microsoft.com/office/officeart/2005/8/layout/vList4"/>
    <dgm:cxn modelId="{2540E767-1AC9-4966-A341-98F2C23640DA}" type="presParOf" srcId="{9896E648-71BE-4E26-8CA2-0D14156FC20B}" destId="{F2887582-FF3B-47B3-A11C-679C97F00EBE}" srcOrd="2" destOrd="0" presId="urn:microsoft.com/office/officeart/2005/8/layout/vList4"/>
    <dgm:cxn modelId="{A29E605D-AD45-481E-8A2C-F4428C1E3B6A}" type="presParOf" srcId="{16803430-5FC6-45D4-A5F3-0D29427B185D}" destId="{99873358-2C69-4133-BAC4-52A2AE10D3F5}" srcOrd="9" destOrd="0" presId="urn:microsoft.com/office/officeart/2005/8/layout/vList4"/>
    <dgm:cxn modelId="{EBB6CAE3-43B8-40A8-A389-8352C59B21AB}" type="presParOf" srcId="{16803430-5FC6-45D4-A5F3-0D29427B185D}" destId="{5ED40FBE-C453-43D6-9139-7E3A8D76CB7A}" srcOrd="10" destOrd="0" presId="urn:microsoft.com/office/officeart/2005/8/layout/vList4"/>
    <dgm:cxn modelId="{21E630FC-D5F2-49C5-B868-50E25CACF882}" type="presParOf" srcId="{5ED40FBE-C453-43D6-9139-7E3A8D76CB7A}" destId="{8A27CA22-D653-4A86-8358-2CC03846C0F4}" srcOrd="0" destOrd="0" presId="urn:microsoft.com/office/officeart/2005/8/layout/vList4"/>
    <dgm:cxn modelId="{F0146E36-E1DE-46A2-810E-5DA7606BEB1D}" type="presParOf" srcId="{5ED40FBE-C453-43D6-9139-7E3A8D76CB7A}" destId="{B03D3FB4-FF4B-4B94-947E-9E74B62E0896}" srcOrd="1" destOrd="0" presId="urn:microsoft.com/office/officeart/2005/8/layout/vList4"/>
    <dgm:cxn modelId="{34FB93B4-3D35-4F8F-910B-2CBEB3D7A85D}" type="presParOf" srcId="{5ED40FBE-C453-43D6-9139-7E3A8D76CB7A}" destId="{1778D265-09E7-48C4-ACD2-0636AE594A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E5FA12-9565-47D6-B801-F7F4662F5E61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38571F-0C9C-4E3C-A84F-865920EFB2C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  <a:latin typeface="Bookman Old Style" pitchFamily="18" charset="0"/>
            </a:rPr>
            <a:t>Родители</a:t>
          </a:r>
        </a:p>
        <a:p>
          <a:endParaRPr lang="ru-RU" sz="1200" b="0" dirty="0">
            <a:solidFill>
              <a:schemeClr val="bg1"/>
            </a:solidFill>
            <a:latin typeface="Bookman Old Style" pitchFamily="18" charset="0"/>
          </a:endParaRPr>
        </a:p>
      </dgm:t>
    </dgm:pt>
    <dgm:pt modelId="{18A80123-73C3-49F3-9E2D-482837D59DE4}" type="parTrans" cxnId="{5DDA7DAB-6765-4939-BF4E-7AA77C587DE6}">
      <dgm:prSet/>
      <dgm:spPr/>
      <dgm:t>
        <a:bodyPr/>
        <a:lstStyle/>
        <a:p>
          <a:endParaRPr lang="ru-RU"/>
        </a:p>
      </dgm:t>
    </dgm:pt>
    <dgm:pt modelId="{4D5BD07D-D3E4-4FEB-AF02-5B4EBB2007E1}" type="sibTrans" cxnId="{5DDA7DAB-6765-4939-BF4E-7AA77C587DE6}">
      <dgm:prSet/>
      <dgm:spPr/>
      <dgm:t>
        <a:bodyPr/>
        <a:lstStyle/>
        <a:p>
          <a:endParaRPr lang="ru-RU"/>
        </a:p>
      </dgm:t>
    </dgm:pt>
    <dgm:pt modelId="{3302C3F9-6F48-4A51-94FD-141EF5629AE4}">
      <dgm:prSet phldrT="[Текст]"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  <a:latin typeface="Bookman Old Style" pitchFamily="18" charset="0"/>
            </a:rPr>
            <a:t>Воспитатели</a:t>
          </a:r>
          <a:endParaRPr lang="ru-RU" sz="2000" b="0" i="1" dirty="0" smtClean="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>
            <a:solidFill>
              <a:schemeClr val="bg1"/>
            </a:solidFill>
            <a:latin typeface="Bookman Old Style" pitchFamily="18" charset="0"/>
          </a:endParaRPr>
        </a:p>
      </dgm:t>
    </dgm:pt>
    <dgm:pt modelId="{C2F49A61-8CD0-4852-BCBC-DB620088AE12}" type="parTrans" cxnId="{E3C97959-2408-4152-B4BA-98E26F42D6E0}">
      <dgm:prSet/>
      <dgm:spPr/>
      <dgm:t>
        <a:bodyPr/>
        <a:lstStyle/>
        <a:p>
          <a:endParaRPr lang="ru-RU"/>
        </a:p>
      </dgm:t>
    </dgm:pt>
    <dgm:pt modelId="{9D1E9CC7-5FB4-461C-8360-E4C332479AEE}" type="sibTrans" cxnId="{E3C97959-2408-4152-B4BA-98E26F42D6E0}">
      <dgm:prSet/>
      <dgm:spPr/>
      <dgm:t>
        <a:bodyPr/>
        <a:lstStyle/>
        <a:p>
          <a:endParaRPr lang="ru-RU"/>
        </a:p>
      </dgm:t>
    </dgm:pt>
    <dgm:pt modelId="{1DFEB852-D9EA-4EE1-96DF-75519478AEE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Bookman Old Style" pitchFamily="18" charset="0"/>
            </a:rPr>
            <a:t>МТП</a:t>
          </a:r>
        </a:p>
      </dgm:t>
    </dgm:pt>
    <dgm:pt modelId="{84E9E0DA-D9F0-427A-8DF4-77517E39B377}" type="parTrans" cxnId="{66FC2C39-E16A-4D31-AEC5-9A51F145F384}">
      <dgm:prSet/>
      <dgm:spPr/>
      <dgm:t>
        <a:bodyPr/>
        <a:lstStyle/>
        <a:p>
          <a:endParaRPr lang="ru-RU"/>
        </a:p>
      </dgm:t>
    </dgm:pt>
    <dgm:pt modelId="{E0DC2F9F-54A7-4005-89F1-D010F349DCBF}" type="sibTrans" cxnId="{66FC2C39-E16A-4D31-AEC5-9A51F145F384}">
      <dgm:prSet/>
      <dgm:spPr/>
      <dgm:t>
        <a:bodyPr/>
        <a:lstStyle/>
        <a:p>
          <a:endParaRPr lang="ru-RU"/>
        </a:p>
      </dgm:t>
    </dgm:pt>
    <dgm:pt modelId="{064079F4-94B9-420A-9736-09DDF511E21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Bookman Old Style" pitchFamily="18" charset="0"/>
            </a:rPr>
            <a:t>Ребёнок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Bookman Old Style" pitchFamily="18" charset="0"/>
            </a:rPr>
            <a:t>с ОВЗ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dirty="0" smtClean="0">
            <a:latin typeface="Bookman Old Style" pitchFamily="18" charset="0"/>
          </a:endParaRPr>
        </a:p>
      </dgm:t>
    </dgm:pt>
    <dgm:pt modelId="{7223EA37-433A-4E30-B50B-3BE8A9658735}" type="parTrans" cxnId="{CC0E119A-5784-4B84-8830-E185E29792A2}">
      <dgm:prSet/>
      <dgm:spPr/>
      <dgm:t>
        <a:bodyPr/>
        <a:lstStyle/>
        <a:p>
          <a:endParaRPr lang="ru-RU"/>
        </a:p>
      </dgm:t>
    </dgm:pt>
    <dgm:pt modelId="{CA14BBAC-2F28-48BC-AB61-6D2DA59FA7D2}" type="sibTrans" cxnId="{CC0E119A-5784-4B84-8830-E185E29792A2}">
      <dgm:prSet/>
      <dgm:spPr/>
      <dgm:t>
        <a:bodyPr/>
        <a:lstStyle/>
        <a:p>
          <a:endParaRPr lang="ru-RU"/>
        </a:p>
      </dgm:t>
    </dgm:pt>
    <dgm:pt modelId="{9C84532D-DAC1-41D9-8E1A-30B361CB853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  <a:latin typeface="Bookman Old Style" pitchFamily="18" charset="0"/>
            </a:rPr>
            <a:t>Специалисты ДОУ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dirty="0">
            <a:solidFill>
              <a:schemeClr val="bg1"/>
            </a:solidFill>
            <a:latin typeface="Bookman Old Style" pitchFamily="18" charset="0"/>
          </a:endParaRPr>
        </a:p>
      </dgm:t>
    </dgm:pt>
    <dgm:pt modelId="{B0426F65-CD19-4083-A773-A819D8D9FE68}" type="sibTrans" cxnId="{1B38B583-2065-4DD5-9622-1DDE852C1E82}">
      <dgm:prSet/>
      <dgm:spPr/>
      <dgm:t>
        <a:bodyPr/>
        <a:lstStyle/>
        <a:p>
          <a:endParaRPr lang="ru-RU"/>
        </a:p>
      </dgm:t>
    </dgm:pt>
    <dgm:pt modelId="{F85323C6-1F01-45ED-9AC1-CA5118110246}" type="parTrans" cxnId="{1B38B583-2065-4DD5-9622-1DDE852C1E82}">
      <dgm:prSet/>
      <dgm:spPr/>
      <dgm:t>
        <a:bodyPr/>
        <a:lstStyle/>
        <a:p>
          <a:endParaRPr lang="ru-RU"/>
        </a:p>
      </dgm:t>
    </dgm:pt>
    <dgm:pt modelId="{9D7FCE5D-0501-4AB2-BF64-6A11AC84712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  <a:latin typeface="Bookman Old Style" pitchFamily="18" charset="0"/>
            </a:rPr>
            <a:t>Дефектологи </a:t>
          </a:r>
        </a:p>
        <a:p>
          <a:endParaRPr lang="ru-RU" sz="1600" b="0" i="1" dirty="0" smtClean="0">
            <a:latin typeface="Bookman Old Style" pitchFamily="18" charset="0"/>
            <a:cs typeface="Times New Roman" pitchFamily="18" charset="0"/>
          </a:endParaRPr>
        </a:p>
      </dgm:t>
    </dgm:pt>
    <dgm:pt modelId="{2F40F6C5-86B7-4D6D-A63F-922E5459450D}" type="sibTrans" cxnId="{78AEDDB8-6E5C-4741-92A4-630EC6E16016}">
      <dgm:prSet/>
      <dgm:spPr/>
      <dgm:t>
        <a:bodyPr/>
        <a:lstStyle/>
        <a:p>
          <a:endParaRPr lang="ru-RU"/>
        </a:p>
      </dgm:t>
    </dgm:pt>
    <dgm:pt modelId="{5B40E068-7D30-46CB-A314-9742961294F9}" type="parTrans" cxnId="{78AEDDB8-6E5C-4741-92A4-630EC6E16016}">
      <dgm:prSet/>
      <dgm:spPr/>
      <dgm:t>
        <a:bodyPr/>
        <a:lstStyle/>
        <a:p>
          <a:endParaRPr lang="ru-RU"/>
        </a:p>
      </dgm:t>
    </dgm:pt>
    <dgm:pt modelId="{D08EC2B0-0FA1-4400-A77F-32C4891E0CBF}" type="pres">
      <dgm:prSet presAssocID="{CBE5FA12-9565-47D6-B801-F7F4662F5E61}" presName="Name0" presStyleCnt="0">
        <dgm:presLayoutVars>
          <dgm:chMax val="7"/>
          <dgm:resizeHandles val="exact"/>
        </dgm:presLayoutVars>
      </dgm:prSet>
      <dgm:spPr/>
    </dgm:pt>
    <dgm:pt modelId="{F904916C-B234-45E2-A4C9-1D4B1B00B0F8}" type="pres">
      <dgm:prSet presAssocID="{CBE5FA12-9565-47D6-B801-F7F4662F5E61}" presName="comp1" presStyleCnt="0"/>
      <dgm:spPr/>
    </dgm:pt>
    <dgm:pt modelId="{C65EF9A2-F6F5-40DF-BF31-1CB2313DA8BB}" type="pres">
      <dgm:prSet presAssocID="{CBE5FA12-9565-47D6-B801-F7F4662F5E61}" presName="circle1" presStyleLbl="node1" presStyleIdx="0" presStyleCnt="6"/>
      <dgm:spPr/>
      <dgm:t>
        <a:bodyPr/>
        <a:lstStyle/>
        <a:p>
          <a:endParaRPr lang="ru-RU"/>
        </a:p>
      </dgm:t>
    </dgm:pt>
    <dgm:pt modelId="{FBDE225D-66EF-4ABB-BC03-A3D4CDFA863F}" type="pres">
      <dgm:prSet presAssocID="{CBE5FA12-9565-47D6-B801-F7F4662F5E61}" presName="c1text" presStyleLbl="node1" presStyleIdx="0" presStyleCnt="6">
        <dgm:presLayoutVars>
          <dgm:bulletEnabled val="1"/>
        </dgm:presLayoutVars>
      </dgm:prSet>
      <dgm:spPr/>
    </dgm:pt>
    <dgm:pt modelId="{8D33FA28-9431-40B7-9E2E-0F0A2D7E73DF}" type="pres">
      <dgm:prSet presAssocID="{CBE5FA12-9565-47D6-B801-F7F4662F5E61}" presName="comp2" presStyleCnt="0"/>
      <dgm:spPr/>
    </dgm:pt>
    <dgm:pt modelId="{63B3650B-57F4-4C9C-8D47-42492AAF3508}" type="pres">
      <dgm:prSet presAssocID="{CBE5FA12-9565-47D6-B801-F7F4662F5E61}" presName="circle2" presStyleLbl="node1" presStyleIdx="1" presStyleCnt="6"/>
      <dgm:spPr/>
      <dgm:t>
        <a:bodyPr/>
        <a:lstStyle/>
        <a:p>
          <a:endParaRPr lang="ru-RU"/>
        </a:p>
      </dgm:t>
    </dgm:pt>
    <dgm:pt modelId="{7E3220EC-137B-406C-9B4C-A2A864C0344C}" type="pres">
      <dgm:prSet presAssocID="{CBE5FA12-9565-47D6-B801-F7F4662F5E61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CF302-5DDB-4DFE-BC28-0F8972D58C36}" type="pres">
      <dgm:prSet presAssocID="{CBE5FA12-9565-47D6-B801-F7F4662F5E61}" presName="comp3" presStyleCnt="0"/>
      <dgm:spPr/>
    </dgm:pt>
    <dgm:pt modelId="{CA8DF6FD-11AD-4F4B-995B-97D01947E993}" type="pres">
      <dgm:prSet presAssocID="{CBE5FA12-9565-47D6-B801-F7F4662F5E61}" presName="circle3" presStyleLbl="node1" presStyleIdx="2" presStyleCnt="6" custLinFactNeighborX="-466" custLinFactNeighborY="-1708"/>
      <dgm:spPr/>
      <dgm:t>
        <a:bodyPr/>
        <a:lstStyle/>
        <a:p>
          <a:endParaRPr lang="ru-RU"/>
        </a:p>
      </dgm:t>
    </dgm:pt>
    <dgm:pt modelId="{E805FC7E-91AA-44E2-B2F1-C2CEC77F3048}" type="pres">
      <dgm:prSet presAssocID="{CBE5FA12-9565-47D6-B801-F7F4662F5E61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4F000-D483-4E87-81ED-899E207BE65F}" type="pres">
      <dgm:prSet presAssocID="{CBE5FA12-9565-47D6-B801-F7F4662F5E61}" presName="comp4" presStyleCnt="0"/>
      <dgm:spPr/>
    </dgm:pt>
    <dgm:pt modelId="{BB587FAE-85B7-4C17-8204-1FFE3F12F91B}" type="pres">
      <dgm:prSet presAssocID="{CBE5FA12-9565-47D6-B801-F7F4662F5E61}" presName="circle4" presStyleLbl="node1" presStyleIdx="3" presStyleCnt="6" custScaleX="108696"/>
      <dgm:spPr/>
    </dgm:pt>
    <dgm:pt modelId="{95BB0207-286F-4C02-A313-AB6169A14F67}" type="pres">
      <dgm:prSet presAssocID="{CBE5FA12-9565-47D6-B801-F7F4662F5E61}" presName="c4text" presStyleLbl="node1" presStyleIdx="3" presStyleCnt="6">
        <dgm:presLayoutVars>
          <dgm:bulletEnabled val="1"/>
        </dgm:presLayoutVars>
      </dgm:prSet>
      <dgm:spPr/>
    </dgm:pt>
    <dgm:pt modelId="{94E697FF-191B-46A7-B45A-117C0640613C}" type="pres">
      <dgm:prSet presAssocID="{CBE5FA12-9565-47D6-B801-F7F4662F5E61}" presName="comp5" presStyleCnt="0"/>
      <dgm:spPr/>
    </dgm:pt>
    <dgm:pt modelId="{9D3DD0D8-A9FF-484C-BE5B-3C5691965766}" type="pres">
      <dgm:prSet presAssocID="{CBE5FA12-9565-47D6-B801-F7F4662F5E61}" presName="circle5" presStyleLbl="node1" presStyleIdx="4" presStyleCnt="6" custScaleX="127718"/>
      <dgm:spPr/>
      <dgm:t>
        <a:bodyPr/>
        <a:lstStyle/>
        <a:p>
          <a:endParaRPr lang="ru-RU"/>
        </a:p>
      </dgm:t>
    </dgm:pt>
    <dgm:pt modelId="{BAA252B1-ACBF-407E-8D63-D6929867730F}" type="pres">
      <dgm:prSet presAssocID="{CBE5FA12-9565-47D6-B801-F7F4662F5E61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298FD-DA56-464D-AAD1-13334CBE1C3D}" type="pres">
      <dgm:prSet presAssocID="{CBE5FA12-9565-47D6-B801-F7F4662F5E61}" presName="comp6" presStyleCnt="0"/>
      <dgm:spPr/>
    </dgm:pt>
    <dgm:pt modelId="{94235E37-D7DA-4641-AB8B-61592D1E1D3E}" type="pres">
      <dgm:prSet presAssocID="{CBE5FA12-9565-47D6-B801-F7F4662F5E61}" presName="circle6" presStyleLbl="node1" presStyleIdx="5" presStyleCnt="6" custScaleX="117392" custScaleY="104348"/>
      <dgm:spPr/>
      <dgm:t>
        <a:bodyPr/>
        <a:lstStyle/>
        <a:p>
          <a:endParaRPr lang="ru-RU"/>
        </a:p>
      </dgm:t>
    </dgm:pt>
    <dgm:pt modelId="{0703E740-1142-448A-9873-2A07BB48CF5F}" type="pres">
      <dgm:prSet presAssocID="{CBE5FA12-9565-47D6-B801-F7F4662F5E61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C815-6F0C-482A-8E5E-2C9667561194}" type="presOf" srcId="{9C84532D-DAC1-41D9-8E1A-30B361CB8534}" destId="{BB587FAE-85B7-4C17-8204-1FFE3F12F91B}" srcOrd="0" destOrd="0" presId="urn:microsoft.com/office/officeart/2005/8/layout/venn2"/>
    <dgm:cxn modelId="{9B16CB42-A6C6-41A8-97EC-E5FF585ACCA6}" type="presOf" srcId="{5938571F-0C9C-4E3C-A84F-865920EFB2C2}" destId="{7E3220EC-137B-406C-9B4C-A2A864C0344C}" srcOrd="1" destOrd="0" presId="urn:microsoft.com/office/officeart/2005/8/layout/venn2"/>
    <dgm:cxn modelId="{79DF4323-CF75-4325-BB2A-C4A2C97F14FB}" type="presOf" srcId="{3302C3F9-6F48-4A51-94FD-141EF5629AE4}" destId="{E805FC7E-91AA-44E2-B2F1-C2CEC77F3048}" srcOrd="1" destOrd="0" presId="urn:microsoft.com/office/officeart/2005/8/layout/venn2"/>
    <dgm:cxn modelId="{1B38B583-2065-4DD5-9622-1DDE852C1E82}" srcId="{CBE5FA12-9565-47D6-B801-F7F4662F5E61}" destId="{9C84532D-DAC1-41D9-8E1A-30B361CB8534}" srcOrd="3" destOrd="0" parTransId="{F85323C6-1F01-45ED-9AC1-CA5118110246}" sibTransId="{B0426F65-CD19-4083-A773-A819D8D9FE68}"/>
    <dgm:cxn modelId="{6AA22FE2-3AD4-4AE7-9FCF-DC412AC7887C}" type="presOf" srcId="{064079F4-94B9-420A-9736-09DDF511E21C}" destId="{C65EF9A2-F6F5-40DF-BF31-1CB2313DA8BB}" srcOrd="0" destOrd="0" presId="urn:microsoft.com/office/officeart/2005/8/layout/venn2"/>
    <dgm:cxn modelId="{46B89399-379B-4043-B4E7-E090FCE1EFBA}" type="presOf" srcId="{9D7FCE5D-0501-4AB2-BF64-6A11AC84712D}" destId="{9D3DD0D8-A9FF-484C-BE5B-3C5691965766}" srcOrd="0" destOrd="0" presId="urn:microsoft.com/office/officeart/2005/8/layout/venn2"/>
    <dgm:cxn modelId="{78AEDDB8-6E5C-4741-92A4-630EC6E16016}" srcId="{CBE5FA12-9565-47D6-B801-F7F4662F5E61}" destId="{9D7FCE5D-0501-4AB2-BF64-6A11AC84712D}" srcOrd="4" destOrd="0" parTransId="{5B40E068-7D30-46CB-A314-9742961294F9}" sibTransId="{2F40F6C5-86B7-4D6D-A63F-922E5459450D}"/>
    <dgm:cxn modelId="{E3C97959-2408-4152-B4BA-98E26F42D6E0}" srcId="{CBE5FA12-9565-47D6-B801-F7F4662F5E61}" destId="{3302C3F9-6F48-4A51-94FD-141EF5629AE4}" srcOrd="2" destOrd="0" parTransId="{C2F49A61-8CD0-4852-BCBC-DB620088AE12}" sibTransId="{9D1E9CC7-5FB4-461C-8360-E4C332479AEE}"/>
    <dgm:cxn modelId="{D101D1E9-E8F3-43EB-9BDE-81C7DE4A5C19}" type="presOf" srcId="{1DFEB852-D9EA-4EE1-96DF-75519478AEEA}" destId="{94235E37-D7DA-4641-AB8B-61592D1E1D3E}" srcOrd="0" destOrd="0" presId="urn:microsoft.com/office/officeart/2005/8/layout/venn2"/>
    <dgm:cxn modelId="{FD0B5D37-9802-432F-9C30-0B1F66EBDF83}" type="presOf" srcId="{9D7FCE5D-0501-4AB2-BF64-6A11AC84712D}" destId="{BAA252B1-ACBF-407E-8D63-D6929867730F}" srcOrd="1" destOrd="0" presId="urn:microsoft.com/office/officeart/2005/8/layout/venn2"/>
    <dgm:cxn modelId="{66FC2C39-E16A-4D31-AEC5-9A51F145F384}" srcId="{CBE5FA12-9565-47D6-B801-F7F4662F5E61}" destId="{1DFEB852-D9EA-4EE1-96DF-75519478AEEA}" srcOrd="5" destOrd="0" parTransId="{84E9E0DA-D9F0-427A-8DF4-77517E39B377}" sibTransId="{E0DC2F9F-54A7-4005-89F1-D010F349DCBF}"/>
    <dgm:cxn modelId="{3EB4FFCA-872B-4970-8FED-618959BA82A5}" type="presOf" srcId="{5938571F-0C9C-4E3C-A84F-865920EFB2C2}" destId="{63B3650B-57F4-4C9C-8D47-42492AAF3508}" srcOrd="0" destOrd="0" presId="urn:microsoft.com/office/officeart/2005/8/layout/venn2"/>
    <dgm:cxn modelId="{6060EB8D-329D-4E45-9DAB-3D6C5A8F4042}" type="presOf" srcId="{CBE5FA12-9565-47D6-B801-F7F4662F5E61}" destId="{D08EC2B0-0FA1-4400-A77F-32C4891E0CBF}" srcOrd="0" destOrd="0" presId="urn:microsoft.com/office/officeart/2005/8/layout/venn2"/>
    <dgm:cxn modelId="{396D95C1-7C7F-4D6B-8FD6-BDD52B8F3AF1}" type="presOf" srcId="{1DFEB852-D9EA-4EE1-96DF-75519478AEEA}" destId="{0703E740-1142-448A-9873-2A07BB48CF5F}" srcOrd="1" destOrd="0" presId="urn:microsoft.com/office/officeart/2005/8/layout/venn2"/>
    <dgm:cxn modelId="{E5ED96FA-4E24-4349-B287-242203C8A6DF}" type="presOf" srcId="{3302C3F9-6F48-4A51-94FD-141EF5629AE4}" destId="{CA8DF6FD-11AD-4F4B-995B-97D01947E993}" srcOrd="0" destOrd="0" presId="urn:microsoft.com/office/officeart/2005/8/layout/venn2"/>
    <dgm:cxn modelId="{3059B14F-4013-41C1-A0E8-94C74BEC0773}" type="presOf" srcId="{064079F4-94B9-420A-9736-09DDF511E21C}" destId="{FBDE225D-66EF-4ABB-BC03-A3D4CDFA863F}" srcOrd="1" destOrd="0" presId="urn:microsoft.com/office/officeart/2005/8/layout/venn2"/>
    <dgm:cxn modelId="{CC0E119A-5784-4B84-8830-E185E29792A2}" srcId="{CBE5FA12-9565-47D6-B801-F7F4662F5E61}" destId="{064079F4-94B9-420A-9736-09DDF511E21C}" srcOrd="0" destOrd="0" parTransId="{7223EA37-433A-4E30-B50B-3BE8A9658735}" sibTransId="{CA14BBAC-2F28-48BC-AB61-6D2DA59FA7D2}"/>
    <dgm:cxn modelId="{4C914A63-19C2-409A-8D3B-40497EF0EB1B}" type="presOf" srcId="{9C84532D-DAC1-41D9-8E1A-30B361CB8534}" destId="{95BB0207-286F-4C02-A313-AB6169A14F67}" srcOrd="1" destOrd="0" presId="urn:microsoft.com/office/officeart/2005/8/layout/venn2"/>
    <dgm:cxn modelId="{5DDA7DAB-6765-4939-BF4E-7AA77C587DE6}" srcId="{CBE5FA12-9565-47D6-B801-F7F4662F5E61}" destId="{5938571F-0C9C-4E3C-A84F-865920EFB2C2}" srcOrd="1" destOrd="0" parTransId="{18A80123-73C3-49F3-9E2D-482837D59DE4}" sibTransId="{4D5BD07D-D3E4-4FEB-AF02-5B4EBB2007E1}"/>
    <dgm:cxn modelId="{472FDBC2-2B43-4B53-BF9B-5BD47DEB531E}" type="presParOf" srcId="{D08EC2B0-0FA1-4400-A77F-32C4891E0CBF}" destId="{F904916C-B234-45E2-A4C9-1D4B1B00B0F8}" srcOrd="0" destOrd="0" presId="urn:microsoft.com/office/officeart/2005/8/layout/venn2"/>
    <dgm:cxn modelId="{B7412041-A7AC-427B-8D78-C2BEC62F0C33}" type="presParOf" srcId="{F904916C-B234-45E2-A4C9-1D4B1B00B0F8}" destId="{C65EF9A2-F6F5-40DF-BF31-1CB2313DA8BB}" srcOrd="0" destOrd="0" presId="urn:microsoft.com/office/officeart/2005/8/layout/venn2"/>
    <dgm:cxn modelId="{2DA44369-FA7F-40B8-9BC1-BF4AE91B6048}" type="presParOf" srcId="{F904916C-B234-45E2-A4C9-1D4B1B00B0F8}" destId="{FBDE225D-66EF-4ABB-BC03-A3D4CDFA863F}" srcOrd="1" destOrd="0" presId="urn:microsoft.com/office/officeart/2005/8/layout/venn2"/>
    <dgm:cxn modelId="{F5C774E7-C2F0-4E47-85D6-3A4EB7104793}" type="presParOf" srcId="{D08EC2B0-0FA1-4400-A77F-32C4891E0CBF}" destId="{8D33FA28-9431-40B7-9E2E-0F0A2D7E73DF}" srcOrd="1" destOrd="0" presId="urn:microsoft.com/office/officeart/2005/8/layout/venn2"/>
    <dgm:cxn modelId="{6E3B67AE-3514-434C-AC40-D543FAA229C7}" type="presParOf" srcId="{8D33FA28-9431-40B7-9E2E-0F0A2D7E73DF}" destId="{63B3650B-57F4-4C9C-8D47-42492AAF3508}" srcOrd="0" destOrd="0" presId="urn:microsoft.com/office/officeart/2005/8/layout/venn2"/>
    <dgm:cxn modelId="{066A6BC3-B5F5-4429-A088-1658B69D6257}" type="presParOf" srcId="{8D33FA28-9431-40B7-9E2E-0F0A2D7E73DF}" destId="{7E3220EC-137B-406C-9B4C-A2A864C0344C}" srcOrd="1" destOrd="0" presId="urn:microsoft.com/office/officeart/2005/8/layout/venn2"/>
    <dgm:cxn modelId="{E355DB3C-7319-4647-B595-9E0C0E80C82E}" type="presParOf" srcId="{D08EC2B0-0FA1-4400-A77F-32C4891E0CBF}" destId="{AE1CF302-5DDB-4DFE-BC28-0F8972D58C36}" srcOrd="2" destOrd="0" presId="urn:microsoft.com/office/officeart/2005/8/layout/venn2"/>
    <dgm:cxn modelId="{11FF448A-9CDE-480F-B083-61339DF4460C}" type="presParOf" srcId="{AE1CF302-5DDB-4DFE-BC28-0F8972D58C36}" destId="{CA8DF6FD-11AD-4F4B-995B-97D01947E993}" srcOrd="0" destOrd="0" presId="urn:microsoft.com/office/officeart/2005/8/layout/venn2"/>
    <dgm:cxn modelId="{12B3F7D0-511B-4190-99EF-8A6A740159EF}" type="presParOf" srcId="{AE1CF302-5DDB-4DFE-BC28-0F8972D58C36}" destId="{E805FC7E-91AA-44E2-B2F1-C2CEC77F3048}" srcOrd="1" destOrd="0" presId="urn:microsoft.com/office/officeart/2005/8/layout/venn2"/>
    <dgm:cxn modelId="{A0CE4FDA-B850-4EA8-AB2C-7A76D0623CC5}" type="presParOf" srcId="{D08EC2B0-0FA1-4400-A77F-32C4891E0CBF}" destId="{3ED4F000-D483-4E87-81ED-899E207BE65F}" srcOrd="3" destOrd="0" presId="urn:microsoft.com/office/officeart/2005/8/layout/venn2"/>
    <dgm:cxn modelId="{8433A227-F749-420D-91E6-0B98919DC64C}" type="presParOf" srcId="{3ED4F000-D483-4E87-81ED-899E207BE65F}" destId="{BB587FAE-85B7-4C17-8204-1FFE3F12F91B}" srcOrd="0" destOrd="0" presId="urn:microsoft.com/office/officeart/2005/8/layout/venn2"/>
    <dgm:cxn modelId="{1BF5F426-2370-421E-9842-4D1F442D9DB5}" type="presParOf" srcId="{3ED4F000-D483-4E87-81ED-899E207BE65F}" destId="{95BB0207-286F-4C02-A313-AB6169A14F67}" srcOrd="1" destOrd="0" presId="urn:microsoft.com/office/officeart/2005/8/layout/venn2"/>
    <dgm:cxn modelId="{EA5D53E2-644B-41A8-840C-64E73F80B898}" type="presParOf" srcId="{D08EC2B0-0FA1-4400-A77F-32C4891E0CBF}" destId="{94E697FF-191B-46A7-B45A-117C0640613C}" srcOrd="4" destOrd="0" presId="urn:microsoft.com/office/officeart/2005/8/layout/venn2"/>
    <dgm:cxn modelId="{6E17FE10-9109-4EA5-818F-E7EBDC00C95B}" type="presParOf" srcId="{94E697FF-191B-46A7-B45A-117C0640613C}" destId="{9D3DD0D8-A9FF-484C-BE5B-3C5691965766}" srcOrd="0" destOrd="0" presId="urn:microsoft.com/office/officeart/2005/8/layout/venn2"/>
    <dgm:cxn modelId="{DB1BDD90-3011-40E0-8B03-CDC621977045}" type="presParOf" srcId="{94E697FF-191B-46A7-B45A-117C0640613C}" destId="{BAA252B1-ACBF-407E-8D63-D6929867730F}" srcOrd="1" destOrd="0" presId="urn:microsoft.com/office/officeart/2005/8/layout/venn2"/>
    <dgm:cxn modelId="{92970E4D-604D-43B9-BD69-2FAE373688A7}" type="presParOf" srcId="{D08EC2B0-0FA1-4400-A77F-32C4891E0CBF}" destId="{7E3298FD-DA56-464D-AAD1-13334CBE1C3D}" srcOrd="5" destOrd="0" presId="urn:microsoft.com/office/officeart/2005/8/layout/venn2"/>
    <dgm:cxn modelId="{E8BF2C34-9C02-441B-AAAC-10D9A226DB01}" type="presParOf" srcId="{7E3298FD-DA56-464D-AAD1-13334CBE1C3D}" destId="{94235E37-D7DA-4641-AB8B-61592D1E1D3E}" srcOrd="0" destOrd="0" presId="urn:microsoft.com/office/officeart/2005/8/layout/venn2"/>
    <dgm:cxn modelId="{F7B7DE4F-599A-4DCA-BCF2-CB751CB3C746}" type="presParOf" srcId="{7E3298FD-DA56-464D-AAD1-13334CBE1C3D}" destId="{0703E740-1142-448A-9873-2A07BB48CF5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42C6A1-7702-43C7-BCB1-6E4FC0A89A3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883A03E-3B20-44E2-886C-925029E78BBF}">
      <dgm:prSet phldrT="[Текст]"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обогащение зрительных представлений </a:t>
          </a:r>
          <a:endParaRPr lang="ru-RU" sz="2000" b="0" dirty="0">
            <a:latin typeface="Bookman Old Style" pitchFamily="18" charset="0"/>
          </a:endParaRPr>
        </a:p>
      </dgm:t>
    </dgm:pt>
    <dgm:pt modelId="{2C558AA4-3571-4C97-A25C-AEA73240A4C2}" type="parTrans" cxnId="{E379F6AE-C2AD-4D50-878B-56525A8AA998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15C0ED15-BFB9-4D22-AC79-B3D95134CD9C}" type="sibTrans" cxnId="{E379F6AE-C2AD-4D50-878B-56525A8AA998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042C0753-3C37-480A-8561-B87381C0537D}">
      <dgm:prSet custT="1"/>
      <dgm:spPr/>
      <dgm:t>
        <a:bodyPr/>
        <a:lstStyle/>
        <a:p>
          <a:r>
            <a:rPr lang="ru-RU" sz="2000" b="0" dirty="0" err="1" smtClean="0">
              <a:latin typeface="Bookman Old Style" pitchFamily="18" charset="0"/>
            </a:rPr>
            <a:t>полисенсорное</a:t>
          </a:r>
          <a:r>
            <a:rPr lang="ru-RU" sz="2000" b="0" dirty="0" smtClean="0">
              <a:latin typeface="Bookman Old Style" pitchFamily="18" charset="0"/>
            </a:rPr>
            <a:t> восприятие материала</a:t>
          </a:r>
          <a:endParaRPr lang="ru-RU" sz="2000" b="0" dirty="0">
            <a:latin typeface="Bookman Old Style" pitchFamily="18" charset="0"/>
          </a:endParaRPr>
        </a:p>
      </dgm:t>
    </dgm:pt>
    <dgm:pt modelId="{D92AF964-146C-45BB-9B3E-0C4AA811FC53}" type="parTrans" cxnId="{DCE0E130-4458-44B3-B091-6E2E3DB6575C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D5109CD4-9DCE-43B3-80D3-27F640D38A8C}" type="sibTrans" cxnId="{DCE0E130-4458-44B3-B091-6E2E3DB6575C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D7E3CFA1-D69A-4B30-99BC-24C0707CA2F0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активизация зрительных функций</a:t>
          </a:r>
          <a:endParaRPr lang="ru-RU" sz="2000" b="0" dirty="0">
            <a:latin typeface="Bookman Old Style" pitchFamily="18" charset="0"/>
          </a:endParaRPr>
        </a:p>
      </dgm:t>
    </dgm:pt>
    <dgm:pt modelId="{D9494273-C67A-4090-9DED-8F4CD593E10E}" type="parTrans" cxnId="{8A190DEB-0AB5-46F5-AD46-DE28D998A6BA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E1B446B8-6717-4CE1-85E7-6F3F6830D073}" type="sibTrans" cxnId="{8A190DEB-0AB5-46F5-AD46-DE28D998A6BA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A51C5FD5-0ED7-4260-944E-DEDCE5AC7BAD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развитие </a:t>
          </a:r>
          <a:r>
            <a:rPr lang="ru-RU" sz="2000" b="0" dirty="0" smtClean="0">
              <a:latin typeface="Bookman Old Style" pitchFamily="18" charset="0"/>
            </a:rPr>
            <a:t>речи</a:t>
          </a:r>
          <a:r>
            <a:rPr lang="ru-RU" sz="2000" b="0" smtClean="0">
              <a:latin typeface="Bookman Old Style" pitchFamily="18" charset="0"/>
            </a:rPr>
            <a:t>, преодоление </a:t>
          </a:r>
          <a:r>
            <a:rPr lang="ru-RU" sz="2000" b="0" dirty="0" err="1" smtClean="0">
              <a:latin typeface="Bookman Old Style" pitchFamily="18" charset="0"/>
            </a:rPr>
            <a:t>вербализма</a:t>
          </a:r>
          <a:endParaRPr lang="ru-RU" sz="2000" b="0" dirty="0">
            <a:latin typeface="Bookman Old Style" pitchFamily="18" charset="0"/>
          </a:endParaRPr>
        </a:p>
      </dgm:t>
    </dgm:pt>
    <dgm:pt modelId="{441DB0BA-B6C6-484F-95A6-05F79A8A7E60}" type="parTrans" cxnId="{68368611-B5A1-4110-ACDF-9F83A0179280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03CA88A1-56DD-4A46-8BAD-50DF004CEEA7}" type="sibTrans" cxnId="{68368611-B5A1-4110-ACDF-9F83A0179280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3ED5BE18-CBE3-44C5-96B9-90EA8ACC0D17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развитие моторики и двигательных способностей</a:t>
          </a:r>
          <a:endParaRPr lang="ru-RU" sz="2000" b="0" dirty="0">
            <a:latin typeface="Bookman Old Style" pitchFamily="18" charset="0"/>
          </a:endParaRPr>
        </a:p>
      </dgm:t>
    </dgm:pt>
    <dgm:pt modelId="{AE1E9B6F-314A-4D1E-A31B-936D57D2E4CA}" type="parTrans" cxnId="{B4ED6E8A-BEF1-4406-85A8-441FD911FC5A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8B40E9BE-D76D-4060-8F94-FE4E5BA04225}" type="sibTrans" cxnId="{B4ED6E8A-BEF1-4406-85A8-441FD911FC5A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CCF00BCB-543C-4E42-9677-C9455D61E780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развитие познавательных и психических процессов </a:t>
          </a:r>
          <a:endParaRPr lang="ru-RU" sz="2000" b="0" dirty="0">
            <a:latin typeface="Bookman Old Style" pitchFamily="18" charset="0"/>
          </a:endParaRPr>
        </a:p>
      </dgm:t>
    </dgm:pt>
    <dgm:pt modelId="{EC3FC99A-91FA-4906-9E0B-0C7812549525}" type="parTrans" cxnId="{802A679B-4980-47F7-B8B1-57A28C321BAA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C443F1B3-D136-4637-AE1B-1A7434ED69EB}" type="sibTrans" cxnId="{802A679B-4980-47F7-B8B1-57A28C321BAA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1FD90BFD-6A76-43D7-8BFA-52CB492AD814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взаимосвязь и преемственность специалистов ДОУ </a:t>
          </a:r>
          <a:endParaRPr lang="ru-RU" sz="2000" b="0" dirty="0">
            <a:latin typeface="Bookman Old Style" pitchFamily="18" charset="0"/>
          </a:endParaRPr>
        </a:p>
      </dgm:t>
    </dgm:pt>
    <dgm:pt modelId="{E8E2C7E9-0614-413D-BD11-89A78C762133}" type="parTrans" cxnId="{32968DE3-A0A8-42C1-ADEE-A57DAF9676FB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ADC1C22E-F351-408B-8B38-9B2C96ABB025}" type="sibTrans" cxnId="{32968DE3-A0A8-42C1-ADEE-A57DAF9676FB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13310562-F7D3-4F17-BFE1-35D6554B90A0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расширение границ профессиональных интересов</a:t>
          </a:r>
          <a:endParaRPr lang="ru-RU" sz="2000" b="0" dirty="0">
            <a:latin typeface="Bookman Old Style" pitchFamily="18" charset="0"/>
          </a:endParaRPr>
        </a:p>
      </dgm:t>
    </dgm:pt>
    <dgm:pt modelId="{256F5B51-CE66-46C1-B55E-EE6C1C9ADC51}" type="parTrans" cxnId="{CB261B62-28CB-4209-9113-DFB5E7299D9C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C0B56075-673A-43AB-9688-EADFEF20C538}" type="sibTrans" cxnId="{CB261B62-28CB-4209-9113-DFB5E7299D9C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0A39E281-BFC1-472E-AF7D-72F34E758993}">
      <dgm:prSet custT="1"/>
      <dgm:spPr/>
      <dgm:t>
        <a:bodyPr/>
        <a:lstStyle/>
        <a:p>
          <a:r>
            <a:rPr lang="ru-RU" sz="2000" b="0" dirty="0" smtClean="0">
              <a:latin typeface="Bookman Old Style" pitchFamily="18" charset="0"/>
            </a:rPr>
            <a:t>повышение  мотивационной готовности к сотрудничеству педагогов и родителей</a:t>
          </a:r>
          <a:endParaRPr lang="ru-RU" sz="2000" b="0" dirty="0">
            <a:latin typeface="Bookman Old Style" pitchFamily="18" charset="0"/>
          </a:endParaRPr>
        </a:p>
      </dgm:t>
    </dgm:pt>
    <dgm:pt modelId="{351C85CB-B6C4-4E0C-B855-FE21E40935DE}" type="parTrans" cxnId="{1CE64BDB-7D6B-4804-B048-6CA1EAA695DF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BAA63A80-AF7F-4B99-A443-136ED07EADBA}" type="sibTrans" cxnId="{1CE64BDB-7D6B-4804-B048-6CA1EAA695DF}">
      <dgm:prSet/>
      <dgm:spPr/>
      <dgm:t>
        <a:bodyPr/>
        <a:lstStyle/>
        <a:p>
          <a:endParaRPr lang="ru-RU" sz="4400" b="1">
            <a:latin typeface="Bookman Old Style" pitchFamily="18" charset="0"/>
          </a:endParaRPr>
        </a:p>
      </dgm:t>
    </dgm:pt>
    <dgm:pt modelId="{3F656881-1E4C-4B99-9EB3-99376C07B28B}" type="pres">
      <dgm:prSet presAssocID="{8B42C6A1-7702-43C7-BCB1-6E4FC0A89A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11DC90-CAB3-4816-ACC2-DDF43E2979FA}" type="pres">
      <dgm:prSet presAssocID="{C883A03E-3B20-44E2-886C-925029E78BBF}" presName="parentLin" presStyleCnt="0"/>
      <dgm:spPr/>
      <dgm:t>
        <a:bodyPr/>
        <a:lstStyle/>
        <a:p>
          <a:endParaRPr lang="ru-RU"/>
        </a:p>
      </dgm:t>
    </dgm:pt>
    <dgm:pt modelId="{EF1BDFA2-030D-408D-8456-9AB8B89B0488}" type="pres">
      <dgm:prSet presAssocID="{C883A03E-3B20-44E2-886C-925029E78BB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C3B9D18A-3FA2-4C7C-8AA6-9AE00941AB6C}" type="pres">
      <dgm:prSet presAssocID="{C883A03E-3B20-44E2-886C-925029E78BBF}" presName="parentText" presStyleLbl="node1" presStyleIdx="0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D322-394E-4E74-B092-533868DC163D}" type="pres">
      <dgm:prSet presAssocID="{C883A03E-3B20-44E2-886C-925029E78BBF}" presName="negativeSpace" presStyleCnt="0"/>
      <dgm:spPr/>
      <dgm:t>
        <a:bodyPr/>
        <a:lstStyle/>
        <a:p>
          <a:endParaRPr lang="ru-RU"/>
        </a:p>
      </dgm:t>
    </dgm:pt>
    <dgm:pt modelId="{45867373-24EA-45D2-A77F-716862F951E9}" type="pres">
      <dgm:prSet presAssocID="{C883A03E-3B20-44E2-886C-925029E78BBF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E1901-989D-4DF1-8D31-FA6BD7F54E89}" type="pres">
      <dgm:prSet presAssocID="{15C0ED15-BFB9-4D22-AC79-B3D95134CD9C}" presName="spaceBetweenRectangles" presStyleCnt="0"/>
      <dgm:spPr/>
      <dgm:t>
        <a:bodyPr/>
        <a:lstStyle/>
        <a:p>
          <a:endParaRPr lang="ru-RU"/>
        </a:p>
      </dgm:t>
    </dgm:pt>
    <dgm:pt modelId="{F3693E82-3A04-4D4A-B273-ED82358C89ED}" type="pres">
      <dgm:prSet presAssocID="{042C0753-3C37-480A-8561-B87381C0537D}" presName="parentLin" presStyleCnt="0"/>
      <dgm:spPr/>
      <dgm:t>
        <a:bodyPr/>
        <a:lstStyle/>
        <a:p>
          <a:endParaRPr lang="ru-RU"/>
        </a:p>
      </dgm:t>
    </dgm:pt>
    <dgm:pt modelId="{FC159BD2-0E4A-477D-859B-C9C0CCB90E7D}" type="pres">
      <dgm:prSet presAssocID="{042C0753-3C37-480A-8561-B87381C0537D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FF146609-C79D-45DB-97EF-0E69722E703C}" type="pres">
      <dgm:prSet presAssocID="{042C0753-3C37-480A-8561-B87381C0537D}" presName="parentText" presStyleLbl="node1" presStyleIdx="1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EE333-6F13-4C0C-A040-B19432D4D165}" type="pres">
      <dgm:prSet presAssocID="{042C0753-3C37-480A-8561-B87381C0537D}" presName="negativeSpace" presStyleCnt="0"/>
      <dgm:spPr/>
      <dgm:t>
        <a:bodyPr/>
        <a:lstStyle/>
        <a:p>
          <a:endParaRPr lang="ru-RU"/>
        </a:p>
      </dgm:t>
    </dgm:pt>
    <dgm:pt modelId="{95BCE57A-50E6-4A1F-8C79-E5F18D456595}" type="pres">
      <dgm:prSet presAssocID="{042C0753-3C37-480A-8561-B87381C0537D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55D6E-A2B9-41E8-A6A6-E17B58F5F5F6}" type="pres">
      <dgm:prSet presAssocID="{D5109CD4-9DCE-43B3-80D3-27F640D38A8C}" presName="spaceBetweenRectangles" presStyleCnt="0"/>
      <dgm:spPr/>
      <dgm:t>
        <a:bodyPr/>
        <a:lstStyle/>
        <a:p>
          <a:endParaRPr lang="ru-RU"/>
        </a:p>
      </dgm:t>
    </dgm:pt>
    <dgm:pt modelId="{EA524C37-B0CD-4457-A177-FF55CAF085DB}" type="pres">
      <dgm:prSet presAssocID="{D7E3CFA1-D69A-4B30-99BC-24C0707CA2F0}" presName="parentLin" presStyleCnt="0"/>
      <dgm:spPr/>
      <dgm:t>
        <a:bodyPr/>
        <a:lstStyle/>
        <a:p>
          <a:endParaRPr lang="ru-RU"/>
        </a:p>
      </dgm:t>
    </dgm:pt>
    <dgm:pt modelId="{F42E77EE-9D28-4934-B467-29545DFA2E49}" type="pres">
      <dgm:prSet presAssocID="{D7E3CFA1-D69A-4B30-99BC-24C0707CA2F0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04FF3018-AEF0-46D5-BC6A-DCF769ADE628}" type="pres">
      <dgm:prSet presAssocID="{D7E3CFA1-D69A-4B30-99BC-24C0707CA2F0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DB7A9-983D-429F-A1C9-4FF753426C27}" type="pres">
      <dgm:prSet presAssocID="{D7E3CFA1-D69A-4B30-99BC-24C0707CA2F0}" presName="negativeSpace" presStyleCnt="0"/>
      <dgm:spPr/>
      <dgm:t>
        <a:bodyPr/>
        <a:lstStyle/>
        <a:p>
          <a:endParaRPr lang="ru-RU"/>
        </a:p>
      </dgm:t>
    </dgm:pt>
    <dgm:pt modelId="{C792DEC7-FD47-463C-AF82-BB757910E637}" type="pres">
      <dgm:prSet presAssocID="{D7E3CFA1-D69A-4B30-99BC-24C0707CA2F0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633D6-9ABF-41AD-BFD3-6B8618C22F7B}" type="pres">
      <dgm:prSet presAssocID="{E1B446B8-6717-4CE1-85E7-6F3F6830D073}" presName="spaceBetweenRectangles" presStyleCnt="0"/>
      <dgm:spPr/>
      <dgm:t>
        <a:bodyPr/>
        <a:lstStyle/>
        <a:p>
          <a:endParaRPr lang="ru-RU"/>
        </a:p>
      </dgm:t>
    </dgm:pt>
    <dgm:pt modelId="{015DE8EE-AAB3-4AC8-A279-33D3ED7602A5}" type="pres">
      <dgm:prSet presAssocID="{A51C5FD5-0ED7-4260-944E-DEDCE5AC7BAD}" presName="parentLin" presStyleCnt="0"/>
      <dgm:spPr/>
      <dgm:t>
        <a:bodyPr/>
        <a:lstStyle/>
        <a:p>
          <a:endParaRPr lang="ru-RU"/>
        </a:p>
      </dgm:t>
    </dgm:pt>
    <dgm:pt modelId="{0FD4BDE9-2144-4BDB-87F3-F9670F9E8E34}" type="pres">
      <dgm:prSet presAssocID="{A51C5FD5-0ED7-4260-944E-DEDCE5AC7BAD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F1001CA1-8DF2-4B97-9F11-7EA06846A07E}" type="pres">
      <dgm:prSet presAssocID="{A51C5FD5-0ED7-4260-944E-DEDCE5AC7BAD}" presName="parentText" presStyleLbl="node1" presStyleIdx="3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276B8-29F9-4790-8741-08CA3E3698B1}" type="pres">
      <dgm:prSet presAssocID="{A51C5FD5-0ED7-4260-944E-DEDCE5AC7BAD}" presName="negativeSpace" presStyleCnt="0"/>
      <dgm:spPr/>
      <dgm:t>
        <a:bodyPr/>
        <a:lstStyle/>
        <a:p>
          <a:endParaRPr lang="ru-RU"/>
        </a:p>
      </dgm:t>
    </dgm:pt>
    <dgm:pt modelId="{97C66A89-5451-4EA6-8630-196483B6C36E}" type="pres">
      <dgm:prSet presAssocID="{A51C5FD5-0ED7-4260-944E-DEDCE5AC7BAD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745DB-4439-4B0D-B0DE-66650AF5B1AC}" type="pres">
      <dgm:prSet presAssocID="{03CA88A1-56DD-4A46-8BAD-50DF004CEEA7}" presName="spaceBetweenRectangles" presStyleCnt="0"/>
      <dgm:spPr/>
      <dgm:t>
        <a:bodyPr/>
        <a:lstStyle/>
        <a:p>
          <a:endParaRPr lang="ru-RU"/>
        </a:p>
      </dgm:t>
    </dgm:pt>
    <dgm:pt modelId="{945A9761-26F1-4CEF-A538-20ABD3CCACB2}" type="pres">
      <dgm:prSet presAssocID="{3ED5BE18-CBE3-44C5-96B9-90EA8ACC0D17}" presName="parentLin" presStyleCnt="0"/>
      <dgm:spPr/>
      <dgm:t>
        <a:bodyPr/>
        <a:lstStyle/>
        <a:p>
          <a:endParaRPr lang="ru-RU"/>
        </a:p>
      </dgm:t>
    </dgm:pt>
    <dgm:pt modelId="{96E67D4C-C6A7-4BF3-84F4-15F71D865721}" type="pres">
      <dgm:prSet presAssocID="{3ED5BE18-CBE3-44C5-96B9-90EA8ACC0D17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B664D91F-450B-44C0-AFB2-6297F90B0BCE}" type="pres">
      <dgm:prSet presAssocID="{3ED5BE18-CBE3-44C5-96B9-90EA8ACC0D17}" presName="parentText" presStyleLbl="node1" presStyleIdx="4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9C693-0E97-43BB-A96C-3ACD65F5029E}" type="pres">
      <dgm:prSet presAssocID="{3ED5BE18-CBE3-44C5-96B9-90EA8ACC0D17}" presName="negativeSpace" presStyleCnt="0"/>
      <dgm:spPr/>
      <dgm:t>
        <a:bodyPr/>
        <a:lstStyle/>
        <a:p>
          <a:endParaRPr lang="ru-RU"/>
        </a:p>
      </dgm:t>
    </dgm:pt>
    <dgm:pt modelId="{FFAB9331-1D4A-4655-841A-BCAD15E30CD2}" type="pres">
      <dgm:prSet presAssocID="{3ED5BE18-CBE3-44C5-96B9-90EA8ACC0D17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41D9B-CA89-4DCE-8C96-FEF5F5CAD222}" type="pres">
      <dgm:prSet presAssocID="{8B40E9BE-D76D-4060-8F94-FE4E5BA04225}" presName="spaceBetweenRectangles" presStyleCnt="0"/>
      <dgm:spPr/>
      <dgm:t>
        <a:bodyPr/>
        <a:lstStyle/>
        <a:p>
          <a:endParaRPr lang="ru-RU"/>
        </a:p>
      </dgm:t>
    </dgm:pt>
    <dgm:pt modelId="{27AACB4D-C944-456D-A93E-8D6DD2471440}" type="pres">
      <dgm:prSet presAssocID="{CCF00BCB-543C-4E42-9677-C9455D61E780}" presName="parentLin" presStyleCnt="0"/>
      <dgm:spPr/>
      <dgm:t>
        <a:bodyPr/>
        <a:lstStyle/>
        <a:p>
          <a:endParaRPr lang="ru-RU"/>
        </a:p>
      </dgm:t>
    </dgm:pt>
    <dgm:pt modelId="{C2D0C209-CB6D-4462-B893-740E8D542798}" type="pres">
      <dgm:prSet presAssocID="{CCF00BCB-543C-4E42-9677-C9455D61E780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3E9B5EB4-8474-44AC-A776-F2BA23829CCA}" type="pres">
      <dgm:prSet presAssocID="{CCF00BCB-543C-4E42-9677-C9455D61E780}" presName="parentText" presStyleLbl="node1" presStyleIdx="5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AFA3F-E286-436D-B884-B4E75F21C48E}" type="pres">
      <dgm:prSet presAssocID="{CCF00BCB-543C-4E42-9677-C9455D61E780}" presName="negativeSpace" presStyleCnt="0"/>
      <dgm:spPr/>
      <dgm:t>
        <a:bodyPr/>
        <a:lstStyle/>
        <a:p>
          <a:endParaRPr lang="ru-RU"/>
        </a:p>
      </dgm:t>
    </dgm:pt>
    <dgm:pt modelId="{83C965DA-2F87-42C1-B0AA-9EC658B0B124}" type="pres">
      <dgm:prSet presAssocID="{CCF00BCB-543C-4E42-9677-C9455D61E780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21E4A-738D-4602-966C-AE7D58AA7869}" type="pres">
      <dgm:prSet presAssocID="{C443F1B3-D136-4637-AE1B-1A7434ED69EB}" presName="spaceBetweenRectangles" presStyleCnt="0"/>
      <dgm:spPr/>
      <dgm:t>
        <a:bodyPr/>
        <a:lstStyle/>
        <a:p>
          <a:endParaRPr lang="ru-RU"/>
        </a:p>
      </dgm:t>
    </dgm:pt>
    <dgm:pt modelId="{5D38DE77-BC91-4DBF-863A-49E0BD6797D5}" type="pres">
      <dgm:prSet presAssocID="{1FD90BFD-6A76-43D7-8BFA-52CB492AD814}" presName="parentLin" presStyleCnt="0"/>
      <dgm:spPr/>
      <dgm:t>
        <a:bodyPr/>
        <a:lstStyle/>
        <a:p>
          <a:endParaRPr lang="ru-RU"/>
        </a:p>
      </dgm:t>
    </dgm:pt>
    <dgm:pt modelId="{FDB35B31-D131-428E-A699-C50408765123}" type="pres">
      <dgm:prSet presAssocID="{1FD90BFD-6A76-43D7-8BFA-52CB492AD814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6E7C43D2-AD71-44F4-B3C6-792BABFDD5F1}" type="pres">
      <dgm:prSet presAssocID="{1FD90BFD-6A76-43D7-8BFA-52CB492AD814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CAC93-3589-4DE7-9C56-3808EA4EB88A}" type="pres">
      <dgm:prSet presAssocID="{1FD90BFD-6A76-43D7-8BFA-52CB492AD814}" presName="negativeSpace" presStyleCnt="0"/>
      <dgm:spPr/>
      <dgm:t>
        <a:bodyPr/>
        <a:lstStyle/>
        <a:p>
          <a:endParaRPr lang="ru-RU"/>
        </a:p>
      </dgm:t>
    </dgm:pt>
    <dgm:pt modelId="{78007988-E453-453D-9DE9-8261B1E14D11}" type="pres">
      <dgm:prSet presAssocID="{1FD90BFD-6A76-43D7-8BFA-52CB492AD814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BD9E4-FAF2-4342-A0C3-6BB9103A7A06}" type="pres">
      <dgm:prSet presAssocID="{ADC1C22E-F351-408B-8B38-9B2C96ABB025}" presName="spaceBetweenRectangles" presStyleCnt="0"/>
      <dgm:spPr/>
      <dgm:t>
        <a:bodyPr/>
        <a:lstStyle/>
        <a:p>
          <a:endParaRPr lang="ru-RU"/>
        </a:p>
      </dgm:t>
    </dgm:pt>
    <dgm:pt modelId="{030E7CA0-F6A5-4DBB-9B00-9A4AF0F247A9}" type="pres">
      <dgm:prSet presAssocID="{13310562-F7D3-4F17-BFE1-35D6554B90A0}" presName="parentLin" presStyleCnt="0"/>
      <dgm:spPr/>
      <dgm:t>
        <a:bodyPr/>
        <a:lstStyle/>
        <a:p>
          <a:endParaRPr lang="ru-RU"/>
        </a:p>
      </dgm:t>
    </dgm:pt>
    <dgm:pt modelId="{59540EEE-9BB4-480C-AB77-1F16F575C84C}" type="pres">
      <dgm:prSet presAssocID="{13310562-F7D3-4F17-BFE1-35D6554B90A0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A22D758D-BBBC-42CF-B934-5E88F96B5982}" type="pres">
      <dgm:prSet presAssocID="{13310562-F7D3-4F17-BFE1-35D6554B90A0}" presName="parentText" presStyleLbl="node1" presStyleIdx="7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3890B-72AB-4F5A-AD52-98648E01BDCB}" type="pres">
      <dgm:prSet presAssocID="{13310562-F7D3-4F17-BFE1-35D6554B90A0}" presName="negativeSpace" presStyleCnt="0"/>
      <dgm:spPr/>
      <dgm:t>
        <a:bodyPr/>
        <a:lstStyle/>
        <a:p>
          <a:endParaRPr lang="ru-RU"/>
        </a:p>
      </dgm:t>
    </dgm:pt>
    <dgm:pt modelId="{357E13FB-E241-4DB9-9BF3-986D7CA2128D}" type="pres">
      <dgm:prSet presAssocID="{13310562-F7D3-4F17-BFE1-35D6554B90A0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D46A3-7939-43EB-98F4-9D6DB03BA807}" type="pres">
      <dgm:prSet presAssocID="{C0B56075-673A-43AB-9688-EADFEF20C538}" presName="spaceBetweenRectangles" presStyleCnt="0"/>
      <dgm:spPr/>
      <dgm:t>
        <a:bodyPr/>
        <a:lstStyle/>
        <a:p>
          <a:endParaRPr lang="ru-RU"/>
        </a:p>
      </dgm:t>
    </dgm:pt>
    <dgm:pt modelId="{4D42A60A-F970-43CC-A99F-52219C9BDCD1}" type="pres">
      <dgm:prSet presAssocID="{0A39E281-BFC1-472E-AF7D-72F34E758993}" presName="parentLin" presStyleCnt="0"/>
      <dgm:spPr/>
      <dgm:t>
        <a:bodyPr/>
        <a:lstStyle/>
        <a:p>
          <a:endParaRPr lang="ru-RU"/>
        </a:p>
      </dgm:t>
    </dgm:pt>
    <dgm:pt modelId="{CD3D163C-8836-47C5-A991-64767EF4EAEA}" type="pres">
      <dgm:prSet presAssocID="{0A39E281-BFC1-472E-AF7D-72F34E758993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03FEE94-F1A9-4EB7-8EBD-E3825C187924}" type="pres">
      <dgm:prSet presAssocID="{0A39E281-BFC1-472E-AF7D-72F34E758993}" presName="parentText" presStyleLbl="node1" presStyleIdx="8" presStyleCnt="9" custScaleX="142857" custScaleY="148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1E13C-86B6-476B-BCD1-E5B7BEA7841C}" type="pres">
      <dgm:prSet presAssocID="{0A39E281-BFC1-472E-AF7D-72F34E758993}" presName="negativeSpace" presStyleCnt="0"/>
      <dgm:spPr/>
      <dgm:t>
        <a:bodyPr/>
        <a:lstStyle/>
        <a:p>
          <a:endParaRPr lang="ru-RU"/>
        </a:p>
      </dgm:t>
    </dgm:pt>
    <dgm:pt modelId="{1BA96327-240F-4521-9A1A-39170A34ABE6}" type="pres">
      <dgm:prSet presAssocID="{0A39E281-BFC1-472E-AF7D-72F34E758993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D97B8-D6B3-4693-AE25-5A72CC787E79}" type="presOf" srcId="{A51C5FD5-0ED7-4260-944E-DEDCE5AC7BAD}" destId="{F1001CA1-8DF2-4B97-9F11-7EA06846A07E}" srcOrd="1" destOrd="0" presId="urn:microsoft.com/office/officeart/2005/8/layout/list1"/>
    <dgm:cxn modelId="{DCE0E130-4458-44B3-B091-6E2E3DB6575C}" srcId="{8B42C6A1-7702-43C7-BCB1-6E4FC0A89A34}" destId="{042C0753-3C37-480A-8561-B87381C0537D}" srcOrd="1" destOrd="0" parTransId="{D92AF964-146C-45BB-9B3E-0C4AA811FC53}" sibTransId="{D5109CD4-9DCE-43B3-80D3-27F640D38A8C}"/>
    <dgm:cxn modelId="{C7CF508B-AB57-4159-BC6B-E0179501C57B}" type="presOf" srcId="{3ED5BE18-CBE3-44C5-96B9-90EA8ACC0D17}" destId="{96E67D4C-C6A7-4BF3-84F4-15F71D865721}" srcOrd="0" destOrd="0" presId="urn:microsoft.com/office/officeart/2005/8/layout/list1"/>
    <dgm:cxn modelId="{9E63652D-BEE6-4A15-9B4F-FFD91829FA7A}" type="presOf" srcId="{1FD90BFD-6A76-43D7-8BFA-52CB492AD814}" destId="{6E7C43D2-AD71-44F4-B3C6-792BABFDD5F1}" srcOrd="1" destOrd="0" presId="urn:microsoft.com/office/officeart/2005/8/layout/list1"/>
    <dgm:cxn modelId="{8A190DEB-0AB5-46F5-AD46-DE28D998A6BA}" srcId="{8B42C6A1-7702-43C7-BCB1-6E4FC0A89A34}" destId="{D7E3CFA1-D69A-4B30-99BC-24C0707CA2F0}" srcOrd="2" destOrd="0" parTransId="{D9494273-C67A-4090-9DED-8F4CD593E10E}" sibTransId="{E1B446B8-6717-4CE1-85E7-6F3F6830D073}"/>
    <dgm:cxn modelId="{F835C3D1-67A1-4A44-AA02-D2DFC09DEE26}" type="presOf" srcId="{0A39E281-BFC1-472E-AF7D-72F34E758993}" destId="{703FEE94-F1A9-4EB7-8EBD-E3825C187924}" srcOrd="1" destOrd="0" presId="urn:microsoft.com/office/officeart/2005/8/layout/list1"/>
    <dgm:cxn modelId="{E34644EA-4EF6-4D5A-8145-A32458BCF52A}" type="presOf" srcId="{C883A03E-3B20-44E2-886C-925029E78BBF}" destId="{C3B9D18A-3FA2-4C7C-8AA6-9AE00941AB6C}" srcOrd="1" destOrd="0" presId="urn:microsoft.com/office/officeart/2005/8/layout/list1"/>
    <dgm:cxn modelId="{B52A3BF2-51B5-4DAE-9C76-62484CD345FE}" type="presOf" srcId="{1FD90BFD-6A76-43D7-8BFA-52CB492AD814}" destId="{FDB35B31-D131-428E-A699-C50408765123}" srcOrd="0" destOrd="0" presId="urn:microsoft.com/office/officeart/2005/8/layout/list1"/>
    <dgm:cxn modelId="{8C418AD5-E9B7-4A6C-B3F9-D89B6592D6D8}" type="presOf" srcId="{C883A03E-3B20-44E2-886C-925029E78BBF}" destId="{EF1BDFA2-030D-408D-8456-9AB8B89B0488}" srcOrd="0" destOrd="0" presId="urn:microsoft.com/office/officeart/2005/8/layout/list1"/>
    <dgm:cxn modelId="{E379F6AE-C2AD-4D50-878B-56525A8AA998}" srcId="{8B42C6A1-7702-43C7-BCB1-6E4FC0A89A34}" destId="{C883A03E-3B20-44E2-886C-925029E78BBF}" srcOrd="0" destOrd="0" parTransId="{2C558AA4-3571-4C97-A25C-AEA73240A4C2}" sibTransId="{15C0ED15-BFB9-4D22-AC79-B3D95134CD9C}"/>
    <dgm:cxn modelId="{8A57E381-B398-4A08-9D78-37BA938C5AEC}" type="presOf" srcId="{13310562-F7D3-4F17-BFE1-35D6554B90A0}" destId="{59540EEE-9BB4-480C-AB77-1F16F575C84C}" srcOrd="0" destOrd="0" presId="urn:microsoft.com/office/officeart/2005/8/layout/list1"/>
    <dgm:cxn modelId="{208862AF-7BBA-40B8-8C1B-8E10D37E0023}" type="presOf" srcId="{042C0753-3C37-480A-8561-B87381C0537D}" destId="{FC159BD2-0E4A-477D-859B-C9C0CCB90E7D}" srcOrd="0" destOrd="0" presId="urn:microsoft.com/office/officeart/2005/8/layout/list1"/>
    <dgm:cxn modelId="{CB261B62-28CB-4209-9113-DFB5E7299D9C}" srcId="{8B42C6A1-7702-43C7-BCB1-6E4FC0A89A34}" destId="{13310562-F7D3-4F17-BFE1-35D6554B90A0}" srcOrd="7" destOrd="0" parTransId="{256F5B51-CE66-46C1-B55E-EE6C1C9ADC51}" sibTransId="{C0B56075-673A-43AB-9688-EADFEF20C538}"/>
    <dgm:cxn modelId="{587CE50F-0C01-4C40-A867-349EA4363C87}" type="presOf" srcId="{CCF00BCB-543C-4E42-9677-C9455D61E780}" destId="{C2D0C209-CB6D-4462-B893-740E8D542798}" srcOrd="0" destOrd="0" presId="urn:microsoft.com/office/officeart/2005/8/layout/list1"/>
    <dgm:cxn modelId="{349B76A0-7E6F-4224-A02C-70BEEE65EBF7}" type="presOf" srcId="{D7E3CFA1-D69A-4B30-99BC-24C0707CA2F0}" destId="{04FF3018-AEF0-46D5-BC6A-DCF769ADE628}" srcOrd="1" destOrd="0" presId="urn:microsoft.com/office/officeart/2005/8/layout/list1"/>
    <dgm:cxn modelId="{28DCC273-DB49-4B10-A6B4-D53DE9B300A7}" type="presOf" srcId="{3ED5BE18-CBE3-44C5-96B9-90EA8ACC0D17}" destId="{B664D91F-450B-44C0-AFB2-6297F90B0BCE}" srcOrd="1" destOrd="0" presId="urn:microsoft.com/office/officeart/2005/8/layout/list1"/>
    <dgm:cxn modelId="{108010A4-E48B-4816-80A5-B092DD3A4071}" type="presOf" srcId="{D7E3CFA1-D69A-4B30-99BC-24C0707CA2F0}" destId="{F42E77EE-9D28-4934-B467-29545DFA2E49}" srcOrd="0" destOrd="0" presId="urn:microsoft.com/office/officeart/2005/8/layout/list1"/>
    <dgm:cxn modelId="{ECB4C6FC-00C9-4C0A-9206-EB9BCB71742C}" type="presOf" srcId="{8B42C6A1-7702-43C7-BCB1-6E4FC0A89A34}" destId="{3F656881-1E4C-4B99-9EB3-99376C07B28B}" srcOrd="0" destOrd="0" presId="urn:microsoft.com/office/officeart/2005/8/layout/list1"/>
    <dgm:cxn modelId="{F6B23C96-BCCB-4860-85A2-7674535FB9DA}" type="presOf" srcId="{0A39E281-BFC1-472E-AF7D-72F34E758993}" destId="{CD3D163C-8836-47C5-A991-64767EF4EAEA}" srcOrd="0" destOrd="0" presId="urn:microsoft.com/office/officeart/2005/8/layout/list1"/>
    <dgm:cxn modelId="{B4ED6E8A-BEF1-4406-85A8-441FD911FC5A}" srcId="{8B42C6A1-7702-43C7-BCB1-6E4FC0A89A34}" destId="{3ED5BE18-CBE3-44C5-96B9-90EA8ACC0D17}" srcOrd="4" destOrd="0" parTransId="{AE1E9B6F-314A-4D1E-A31B-936D57D2E4CA}" sibTransId="{8B40E9BE-D76D-4060-8F94-FE4E5BA04225}"/>
    <dgm:cxn modelId="{C902169B-9F42-43C2-8AD8-6BB4AEEACE24}" type="presOf" srcId="{13310562-F7D3-4F17-BFE1-35D6554B90A0}" destId="{A22D758D-BBBC-42CF-B934-5E88F96B5982}" srcOrd="1" destOrd="0" presId="urn:microsoft.com/office/officeart/2005/8/layout/list1"/>
    <dgm:cxn modelId="{8A9ACD49-C63D-4A65-9051-CF3B14EDAA3A}" type="presOf" srcId="{CCF00BCB-543C-4E42-9677-C9455D61E780}" destId="{3E9B5EB4-8474-44AC-A776-F2BA23829CCA}" srcOrd="1" destOrd="0" presId="urn:microsoft.com/office/officeart/2005/8/layout/list1"/>
    <dgm:cxn modelId="{68368611-B5A1-4110-ACDF-9F83A0179280}" srcId="{8B42C6A1-7702-43C7-BCB1-6E4FC0A89A34}" destId="{A51C5FD5-0ED7-4260-944E-DEDCE5AC7BAD}" srcOrd="3" destOrd="0" parTransId="{441DB0BA-B6C6-484F-95A6-05F79A8A7E60}" sibTransId="{03CA88A1-56DD-4A46-8BAD-50DF004CEEA7}"/>
    <dgm:cxn modelId="{1CE64BDB-7D6B-4804-B048-6CA1EAA695DF}" srcId="{8B42C6A1-7702-43C7-BCB1-6E4FC0A89A34}" destId="{0A39E281-BFC1-472E-AF7D-72F34E758993}" srcOrd="8" destOrd="0" parTransId="{351C85CB-B6C4-4E0C-B855-FE21E40935DE}" sibTransId="{BAA63A80-AF7F-4B99-A443-136ED07EADBA}"/>
    <dgm:cxn modelId="{6FB6FBF4-FE54-4C56-A555-56E374EA2FE7}" type="presOf" srcId="{042C0753-3C37-480A-8561-B87381C0537D}" destId="{FF146609-C79D-45DB-97EF-0E69722E703C}" srcOrd="1" destOrd="0" presId="urn:microsoft.com/office/officeart/2005/8/layout/list1"/>
    <dgm:cxn modelId="{802A679B-4980-47F7-B8B1-57A28C321BAA}" srcId="{8B42C6A1-7702-43C7-BCB1-6E4FC0A89A34}" destId="{CCF00BCB-543C-4E42-9677-C9455D61E780}" srcOrd="5" destOrd="0" parTransId="{EC3FC99A-91FA-4906-9E0B-0C7812549525}" sibTransId="{C443F1B3-D136-4637-AE1B-1A7434ED69EB}"/>
    <dgm:cxn modelId="{32968DE3-A0A8-42C1-ADEE-A57DAF9676FB}" srcId="{8B42C6A1-7702-43C7-BCB1-6E4FC0A89A34}" destId="{1FD90BFD-6A76-43D7-8BFA-52CB492AD814}" srcOrd="6" destOrd="0" parTransId="{E8E2C7E9-0614-413D-BD11-89A78C762133}" sibTransId="{ADC1C22E-F351-408B-8B38-9B2C96ABB025}"/>
    <dgm:cxn modelId="{E9D85AC3-6C39-4396-BEE0-5E0FB7456E76}" type="presOf" srcId="{A51C5FD5-0ED7-4260-944E-DEDCE5AC7BAD}" destId="{0FD4BDE9-2144-4BDB-87F3-F9670F9E8E34}" srcOrd="0" destOrd="0" presId="urn:microsoft.com/office/officeart/2005/8/layout/list1"/>
    <dgm:cxn modelId="{564E301D-FA71-460D-89C1-8EFEBCF43031}" type="presParOf" srcId="{3F656881-1E4C-4B99-9EB3-99376C07B28B}" destId="{3B11DC90-CAB3-4816-ACC2-DDF43E2979FA}" srcOrd="0" destOrd="0" presId="urn:microsoft.com/office/officeart/2005/8/layout/list1"/>
    <dgm:cxn modelId="{375B6B90-E52B-4EED-83EE-3296ED3C63C7}" type="presParOf" srcId="{3B11DC90-CAB3-4816-ACC2-DDF43E2979FA}" destId="{EF1BDFA2-030D-408D-8456-9AB8B89B0488}" srcOrd="0" destOrd="0" presId="urn:microsoft.com/office/officeart/2005/8/layout/list1"/>
    <dgm:cxn modelId="{448F50EE-66C3-43FF-8B91-2491E63FD263}" type="presParOf" srcId="{3B11DC90-CAB3-4816-ACC2-DDF43E2979FA}" destId="{C3B9D18A-3FA2-4C7C-8AA6-9AE00941AB6C}" srcOrd="1" destOrd="0" presId="urn:microsoft.com/office/officeart/2005/8/layout/list1"/>
    <dgm:cxn modelId="{61A6B213-20DB-4AE2-8D7A-D64154E4C23B}" type="presParOf" srcId="{3F656881-1E4C-4B99-9EB3-99376C07B28B}" destId="{7583D322-394E-4E74-B092-533868DC163D}" srcOrd="1" destOrd="0" presId="urn:microsoft.com/office/officeart/2005/8/layout/list1"/>
    <dgm:cxn modelId="{8BD25F18-D770-424C-8691-E23E0CA5309E}" type="presParOf" srcId="{3F656881-1E4C-4B99-9EB3-99376C07B28B}" destId="{45867373-24EA-45D2-A77F-716862F951E9}" srcOrd="2" destOrd="0" presId="urn:microsoft.com/office/officeart/2005/8/layout/list1"/>
    <dgm:cxn modelId="{66D08ECB-598A-49D5-8049-AB214B1BD6F0}" type="presParOf" srcId="{3F656881-1E4C-4B99-9EB3-99376C07B28B}" destId="{A6FE1901-989D-4DF1-8D31-FA6BD7F54E89}" srcOrd="3" destOrd="0" presId="urn:microsoft.com/office/officeart/2005/8/layout/list1"/>
    <dgm:cxn modelId="{837D3DD5-AE9B-4452-874C-52B3EF5B70B5}" type="presParOf" srcId="{3F656881-1E4C-4B99-9EB3-99376C07B28B}" destId="{F3693E82-3A04-4D4A-B273-ED82358C89ED}" srcOrd="4" destOrd="0" presId="urn:microsoft.com/office/officeart/2005/8/layout/list1"/>
    <dgm:cxn modelId="{EC397180-960B-4611-9FC8-C32987009262}" type="presParOf" srcId="{F3693E82-3A04-4D4A-B273-ED82358C89ED}" destId="{FC159BD2-0E4A-477D-859B-C9C0CCB90E7D}" srcOrd="0" destOrd="0" presId="urn:microsoft.com/office/officeart/2005/8/layout/list1"/>
    <dgm:cxn modelId="{ACD33465-CBCD-4BBA-B8E9-34B6E1A14414}" type="presParOf" srcId="{F3693E82-3A04-4D4A-B273-ED82358C89ED}" destId="{FF146609-C79D-45DB-97EF-0E69722E703C}" srcOrd="1" destOrd="0" presId="urn:microsoft.com/office/officeart/2005/8/layout/list1"/>
    <dgm:cxn modelId="{A730DE48-20EF-4770-B93A-CB4946C7156F}" type="presParOf" srcId="{3F656881-1E4C-4B99-9EB3-99376C07B28B}" destId="{381EE333-6F13-4C0C-A040-B19432D4D165}" srcOrd="5" destOrd="0" presId="urn:microsoft.com/office/officeart/2005/8/layout/list1"/>
    <dgm:cxn modelId="{8726BBD9-11CB-40CC-AC0D-C8C5EA9EBE3B}" type="presParOf" srcId="{3F656881-1E4C-4B99-9EB3-99376C07B28B}" destId="{95BCE57A-50E6-4A1F-8C79-E5F18D456595}" srcOrd="6" destOrd="0" presId="urn:microsoft.com/office/officeart/2005/8/layout/list1"/>
    <dgm:cxn modelId="{7743A764-A6CE-43A5-A40E-1B87B9522EFC}" type="presParOf" srcId="{3F656881-1E4C-4B99-9EB3-99376C07B28B}" destId="{BEB55D6E-A2B9-41E8-A6A6-E17B58F5F5F6}" srcOrd="7" destOrd="0" presId="urn:microsoft.com/office/officeart/2005/8/layout/list1"/>
    <dgm:cxn modelId="{6ECC9F5C-E164-4D2A-A635-242F7130CEB6}" type="presParOf" srcId="{3F656881-1E4C-4B99-9EB3-99376C07B28B}" destId="{EA524C37-B0CD-4457-A177-FF55CAF085DB}" srcOrd="8" destOrd="0" presId="urn:microsoft.com/office/officeart/2005/8/layout/list1"/>
    <dgm:cxn modelId="{7047EC1B-FA4B-4A0C-8186-8F1442818AB6}" type="presParOf" srcId="{EA524C37-B0CD-4457-A177-FF55CAF085DB}" destId="{F42E77EE-9D28-4934-B467-29545DFA2E49}" srcOrd="0" destOrd="0" presId="urn:microsoft.com/office/officeart/2005/8/layout/list1"/>
    <dgm:cxn modelId="{3C5FBC90-F920-4FB1-BF2A-E972CCA9502C}" type="presParOf" srcId="{EA524C37-B0CD-4457-A177-FF55CAF085DB}" destId="{04FF3018-AEF0-46D5-BC6A-DCF769ADE628}" srcOrd="1" destOrd="0" presId="urn:microsoft.com/office/officeart/2005/8/layout/list1"/>
    <dgm:cxn modelId="{6AAB393D-7B4C-4D0C-A4DD-30B37E913827}" type="presParOf" srcId="{3F656881-1E4C-4B99-9EB3-99376C07B28B}" destId="{1C6DB7A9-983D-429F-A1C9-4FF753426C27}" srcOrd="9" destOrd="0" presId="urn:microsoft.com/office/officeart/2005/8/layout/list1"/>
    <dgm:cxn modelId="{CD4AEBCF-7F1A-45D0-8EB5-5C5F8597D293}" type="presParOf" srcId="{3F656881-1E4C-4B99-9EB3-99376C07B28B}" destId="{C792DEC7-FD47-463C-AF82-BB757910E637}" srcOrd="10" destOrd="0" presId="urn:microsoft.com/office/officeart/2005/8/layout/list1"/>
    <dgm:cxn modelId="{68E3052B-62EE-483A-BEBF-1CE72BBB8C21}" type="presParOf" srcId="{3F656881-1E4C-4B99-9EB3-99376C07B28B}" destId="{43D633D6-9ABF-41AD-BFD3-6B8618C22F7B}" srcOrd="11" destOrd="0" presId="urn:microsoft.com/office/officeart/2005/8/layout/list1"/>
    <dgm:cxn modelId="{8B24E217-4CC1-4DCD-9049-3BE700D65FF8}" type="presParOf" srcId="{3F656881-1E4C-4B99-9EB3-99376C07B28B}" destId="{015DE8EE-AAB3-4AC8-A279-33D3ED7602A5}" srcOrd="12" destOrd="0" presId="urn:microsoft.com/office/officeart/2005/8/layout/list1"/>
    <dgm:cxn modelId="{17A18726-D92B-4204-B5A0-4F23671EB4C9}" type="presParOf" srcId="{015DE8EE-AAB3-4AC8-A279-33D3ED7602A5}" destId="{0FD4BDE9-2144-4BDB-87F3-F9670F9E8E34}" srcOrd="0" destOrd="0" presId="urn:microsoft.com/office/officeart/2005/8/layout/list1"/>
    <dgm:cxn modelId="{9027990F-8359-4E09-997B-D05D5C133771}" type="presParOf" srcId="{015DE8EE-AAB3-4AC8-A279-33D3ED7602A5}" destId="{F1001CA1-8DF2-4B97-9F11-7EA06846A07E}" srcOrd="1" destOrd="0" presId="urn:microsoft.com/office/officeart/2005/8/layout/list1"/>
    <dgm:cxn modelId="{16D05226-DD13-47D3-8C49-33194DED4275}" type="presParOf" srcId="{3F656881-1E4C-4B99-9EB3-99376C07B28B}" destId="{CA8276B8-29F9-4790-8741-08CA3E3698B1}" srcOrd="13" destOrd="0" presId="urn:microsoft.com/office/officeart/2005/8/layout/list1"/>
    <dgm:cxn modelId="{50ABECAA-6A3A-409F-8EEC-0BCD26DA1DA4}" type="presParOf" srcId="{3F656881-1E4C-4B99-9EB3-99376C07B28B}" destId="{97C66A89-5451-4EA6-8630-196483B6C36E}" srcOrd="14" destOrd="0" presId="urn:microsoft.com/office/officeart/2005/8/layout/list1"/>
    <dgm:cxn modelId="{8CA0234B-DA82-4382-95C3-EED472D15BAD}" type="presParOf" srcId="{3F656881-1E4C-4B99-9EB3-99376C07B28B}" destId="{EEE745DB-4439-4B0D-B0DE-66650AF5B1AC}" srcOrd="15" destOrd="0" presId="urn:microsoft.com/office/officeart/2005/8/layout/list1"/>
    <dgm:cxn modelId="{2E815FB2-1512-466E-A67F-9B259B96D303}" type="presParOf" srcId="{3F656881-1E4C-4B99-9EB3-99376C07B28B}" destId="{945A9761-26F1-4CEF-A538-20ABD3CCACB2}" srcOrd="16" destOrd="0" presId="urn:microsoft.com/office/officeart/2005/8/layout/list1"/>
    <dgm:cxn modelId="{68CE8187-BC9B-4F4C-AC76-CBD8E388322C}" type="presParOf" srcId="{945A9761-26F1-4CEF-A538-20ABD3CCACB2}" destId="{96E67D4C-C6A7-4BF3-84F4-15F71D865721}" srcOrd="0" destOrd="0" presId="urn:microsoft.com/office/officeart/2005/8/layout/list1"/>
    <dgm:cxn modelId="{A65C4893-C9FD-4084-A821-A53545D63FE2}" type="presParOf" srcId="{945A9761-26F1-4CEF-A538-20ABD3CCACB2}" destId="{B664D91F-450B-44C0-AFB2-6297F90B0BCE}" srcOrd="1" destOrd="0" presId="urn:microsoft.com/office/officeart/2005/8/layout/list1"/>
    <dgm:cxn modelId="{D8DB7A01-6D24-4E47-B951-FE52901953F4}" type="presParOf" srcId="{3F656881-1E4C-4B99-9EB3-99376C07B28B}" destId="{7769C693-0E97-43BB-A96C-3ACD65F5029E}" srcOrd="17" destOrd="0" presId="urn:microsoft.com/office/officeart/2005/8/layout/list1"/>
    <dgm:cxn modelId="{C0CCC971-D7AA-49FA-B26E-CE49F00CE6B6}" type="presParOf" srcId="{3F656881-1E4C-4B99-9EB3-99376C07B28B}" destId="{FFAB9331-1D4A-4655-841A-BCAD15E30CD2}" srcOrd="18" destOrd="0" presId="urn:microsoft.com/office/officeart/2005/8/layout/list1"/>
    <dgm:cxn modelId="{81AEDD4A-908A-4E38-9129-C3FAB2D351F7}" type="presParOf" srcId="{3F656881-1E4C-4B99-9EB3-99376C07B28B}" destId="{D9541D9B-CA89-4DCE-8C96-FEF5F5CAD222}" srcOrd="19" destOrd="0" presId="urn:microsoft.com/office/officeart/2005/8/layout/list1"/>
    <dgm:cxn modelId="{CA53DEF1-F18C-4541-8F5E-0185E59BB628}" type="presParOf" srcId="{3F656881-1E4C-4B99-9EB3-99376C07B28B}" destId="{27AACB4D-C944-456D-A93E-8D6DD2471440}" srcOrd="20" destOrd="0" presId="urn:microsoft.com/office/officeart/2005/8/layout/list1"/>
    <dgm:cxn modelId="{F6CEBA9C-4DFD-4766-BB48-023A1D8B6778}" type="presParOf" srcId="{27AACB4D-C944-456D-A93E-8D6DD2471440}" destId="{C2D0C209-CB6D-4462-B893-740E8D542798}" srcOrd="0" destOrd="0" presId="urn:microsoft.com/office/officeart/2005/8/layout/list1"/>
    <dgm:cxn modelId="{379F610B-63B3-4929-B040-9B7F4801CA7E}" type="presParOf" srcId="{27AACB4D-C944-456D-A93E-8D6DD2471440}" destId="{3E9B5EB4-8474-44AC-A776-F2BA23829CCA}" srcOrd="1" destOrd="0" presId="urn:microsoft.com/office/officeart/2005/8/layout/list1"/>
    <dgm:cxn modelId="{03EA69F2-6866-4160-A6AD-C8E9B7392BEF}" type="presParOf" srcId="{3F656881-1E4C-4B99-9EB3-99376C07B28B}" destId="{F4EAFA3F-E286-436D-B884-B4E75F21C48E}" srcOrd="21" destOrd="0" presId="urn:microsoft.com/office/officeart/2005/8/layout/list1"/>
    <dgm:cxn modelId="{6235227E-333E-4D15-A0A0-591DC2EC6904}" type="presParOf" srcId="{3F656881-1E4C-4B99-9EB3-99376C07B28B}" destId="{83C965DA-2F87-42C1-B0AA-9EC658B0B124}" srcOrd="22" destOrd="0" presId="urn:microsoft.com/office/officeart/2005/8/layout/list1"/>
    <dgm:cxn modelId="{0697DEA7-6BC6-4DD1-9428-2FF8BD9109B1}" type="presParOf" srcId="{3F656881-1E4C-4B99-9EB3-99376C07B28B}" destId="{21921E4A-738D-4602-966C-AE7D58AA7869}" srcOrd="23" destOrd="0" presId="urn:microsoft.com/office/officeart/2005/8/layout/list1"/>
    <dgm:cxn modelId="{4C3F28E9-3507-459B-8177-7C516C7A87F0}" type="presParOf" srcId="{3F656881-1E4C-4B99-9EB3-99376C07B28B}" destId="{5D38DE77-BC91-4DBF-863A-49E0BD6797D5}" srcOrd="24" destOrd="0" presId="urn:microsoft.com/office/officeart/2005/8/layout/list1"/>
    <dgm:cxn modelId="{0BEA4A9D-0F2C-4664-9EDD-E57A699B8816}" type="presParOf" srcId="{5D38DE77-BC91-4DBF-863A-49E0BD6797D5}" destId="{FDB35B31-D131-428E-A699-C50408765123}" srcOrd="0" destOrd="0" presId="urn:microsoft.com/office/officeart/2005/8/layout/list1"/>
    <dgm:cxn modelId="{68678E90-90FF-4557-BB3F-1CB0842A808E}" type="presParOf" srcId="{5D38DE77-BC91-4DBF-863A-49E0BD6797D5}" destId="{6E7C43D2-AD71-44F4-B3C6-792BABFDD5F1}" srcOrd="1" destOrd="0" presId="urn:microsoft.com/office/officeart/2005/8/layout/list1"/>
    <dgm:cxn modelId="{75530B06-769E-427F-B33D-AC64DAEE12DD}" type="presParOf" srcId="{3F656881-1E4C-4B99-9EB3-99376C07B28B}" destId="{109CAC93-3589-4DE7-9C56-3808EA4EB88A}" srcOrd="25" destOrd="0" presId="urn:microsoft.com/office/officeart/2005/8/layout/list1"/>
    <dgm:cxn modelId="{DD79A348-296D-4691-A065-45D335577804}" type="presParOf" srcId="{3F656881-1E4C-4B99-9EB3-99376C07B28B}" destId="{78007988-E453-453D-9DE9-8261B1E14D11}" srcOrd="26" destOrd="0" presId="urn:microsoft.com/office/officeart/2005/8/layout/list1"/>
    <dgm:cxn modelId="{16EC320C-7AB9-437C-9747-B6A2389ADABF}" type="presParOf" srcId="{3F656881-1E4C-4B99-9EB3-99376C07B28B}" destId="{538BD9E4-FAF2-4342-A0C3-6BB9103A7A06}" srcOrd="27" destOrd="0" presId="urn:microsoft.com/office/officeart/2005/8/layout/list1"/>
    <dgm:cxn modelId="{71BF37C3-0A14-4F59-996B-BA66CD71BAE6}" type="presParOf" srcId="{3F656881-1E4C-4B99-9EB3-99376C07B28B}" destId="{030E7CA0-F6A5-4DBB-9B00-9A4AF0F247A9}" srcOrd="28" destOrd="0" presId="urn:microsoft.com/office/officeart/2005/8/layout/list1"/>
    <dgm:cxn modelId="{96C6D000-3456-4AA7-BA1B-D5644D7997C1}" type="presParOf" srcId="{030E7CA0-F6A5-4DBB-9B00-9A4AF0F247A9}" destId="{59540EEE-9BB4-480C-AB77-1F16F575C84C}" srcOrd="0" destOrd="0" presId="urn:microsoft.com/office/officeart/2005/8/layout/list1"/>
    <dgm:cxn modelId="{18BABD2B-FD23-4438-9FD7-6F6A9B64F75C}" type="presParOf" srcId="{030E7CA0-F6A5-4DBB-9B00-9A4AF0F247A9}" destId="{A22D758D-BBBC-42CF-B934-5E88F96B5982}" srcOrd="1" destOrd="0" presId="urn:microsoft.com/office/officeart/2005/8/layout/list1"/>
    <dgm:cxn modelId="{457373CB-2EC2-48A8-80B1-10A75E5A8D20}" type="presParOf" srcId="{3F656881-1E4C-4B99-9EB3-99376C07B28B}" destId="{5853890B-72AB-4F5A-AD52-98648E01BDCB}" srcOrd="29" destOrd="0" presId="urn:microsoft.com/office/officeart/2005/8/layout/list1"/>
    <dgm:cxn modelId="{B31A92E8-59C4-49D4-8601-B4285904F0C4}" type="presParOf" srcId="{3F656881-1E4C-4B99-9EB3-99376C07B28B}" destId="{357E13FB-E241-4DB9-9BF3-986D7CA2128D}" srcOrd="30" destOrd="0" presId="urn:microsoft.com/office/officeart/2005/8/layout/list1"/>
    <dgm:cxn modelId="{024664F7-E6DC-4CB3-AD76-2D1B9D0238FC}" type="presParOf" srcId="{3F656881-1E4C-4B99-9EB3-99376C07B28B}" destId="{635D46A3-7939-43EB-98F4-9D6DB03BA807}" srcOrd="31" destOrd="0" presId="urn:microsoft.com/office/officeart/2005/8/layout/list1"/>
    <dgm:cxn modelId="{95FFFBB4-7BC9-464B-8BED-320133D20D69}" type="presParOf" srcId="{3F656881-1E4C-4B99-9EB3-99376C07B28B}" destId="{4D42A60A-F970-43CC-A99F-52219C9BDCD1}" srcOrd="32" destOrd="0" presId="urn:microsoft.com/office/officeart/2005/8/layout/list1"/>
    <dgm:cxn modelId="{16847CED-D725-469F-8EA5-0B352823DEAE}" type="presParOf" srcId="{4D42A60A-F970-43CC-A99F-52219C9BDCD1}" destId="{CD3D163C-8836-47C5-A991-64767EF4EAEA}" srcOrd="0" destOrd="0" presId="urn:microsoft.com/office/officeart/2005/8/layout/list1"/>
    <dgm:cxn modelId="{5FD66AEB-414A-4D02-BAF8-C9FDEFD9BD3F}" type="presParOf" srcId="{4D42A60A-F970-43CC-A99F-52219C9BDCD1}" destId="{703FEE94-F1A9-4EB7-8EBD-E3825C187924}" srcOrd="1" destOrd="0" presId="urn:microsoft.com/office/officeart/2005/8/layout/list1"/>
    <dgm:cxn modelId="{72AFCA4F-F3D9-4AB2-A257-7ED3AE4A76EA}" type="presParOf" srcId="{3F656881-1E4C-4B99-9EB3-99376C07B28B}" destId="{1361E13C-86B6-476B-BCD1-E5B7BEA7841C}" srcOrd="33" destOrd="0" presId="urn:microsoft.com/office/officeart/2005/8/layout/list1"/>
    <dgm:cxn modelId="{825D3D98-646F-49B3-A2BF-3B77D5124479}" type="presParOf" srcId="{3F656881-1E4C-4B99-9EB3-99376C07B28B}" destId="{1BA96327-240F-4521-9A1A-39170A34ABE6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09F810-5AEE-4ED4-AE27-405B810002B7}">
      <dsp:nvSpPr>
        <dsp:cNvPr id="0" name=""/>
        <dsp:cNvSpPr/>
      </dsp:nvSpPr>
      <dsp:spPr>
        <a:xfrm>
          <a:off x="6248692" y="3205707"/>
          <a:ext cx="3057124" cy="3211866"/>
        </a:xfrm>
        <a:prstGeom prst="roundRect">
          <a:avLst>
            <a:gd name="adj" fmla="val 10000"/>
          </a:avLst>
        </a:prstGeom>
        <a:solidFill>
          <a:srgbClr val="FFFF99"/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Планы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Конспекты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Результаты диагностики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Планирование времени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sp:txBody>
      <dsp:txXfrm>
        <a:off x="7165829" y="4008674"/>
        <a:ext cx="2139986" cy="2408899"/>
      </dsp:txXfrm>
    </dsp:sp>
    <dsp:sp modelId="{25D87AE9-1165-4320-A28C-9C30468E4709}">
      <dsp:nvSpPr>
        <dsp:cNvPr id="0" name=""/>
        <dsp:cNvSpPr/>
      </dsp:nvSpPr>
      <dsp:spPr>
        <a:xfrm>
          <a:off x="571188" y="4248080"/>
          <a:ext cx="3465861" cy="19803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161800" extrusionH="106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Компьютерное оборудование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 ТСО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dirty="0"/>
        </a:p>
      </dsp:txBody>
      <dsp:txXfrm>
        <a:off x="571188" y="4743161"/>
        <a:ext cx="2426103" cy="1485242"/>
      </dsp:txXfrm>
    </dsp:sp>
    <dsp:sp modelId="{BB110250-555B-46B3-A082-0BF080283F88}">
      <dsp:nvSpPr>
        <dsp:cNvPr id="0" name=""/>
        <dsp:cNvSpPr/>
      </dsp:nvSpPr>
      <dsp:spPr>
        <a:xfrm>
          <a:off x="5795504" y="-290117"/>
          <a:ext cx="3503464" cy="3318249"/>
        </a:xfrm>
        <a:prstGeom prst="roundRect">
          <a:avLst>
            <a:gd name="adj" fmla="val 10000"/>
          </a:avLst>
        </a:prstGeom>
        <a:solidFill>
          <a:srgbClr val="99FF99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161800" extrusionH="106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Родители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Педагоги 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Дети 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Приглашенные специалисты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274638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Медики 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sp:txBody>
      <dsp:txXfrm>
        <a:off x="6846543" y="-290117"/>
        <a:ext cx="2452424" cy="2488687"/>
      </dsp:txXfrm>
    </dsp:sp>
    <dsp:sp modelId="{71295FC0-4118-4235-91F4-C9EA816CB012}">
      <dsp:nvSpPr>
        <dsp:cNvPr id="0" name=""/>
        <dsp:cNvSpPr/>
      </dsp:nvSpPr>
      <dsp:spPr>
        <a:xfrm>
          <a:off x="571188" y="-290117"/>
          <a:ext cx="3465861" cy="29613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161800" extrusionH="106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Программы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Интернет-ресурсы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Методические разработки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Технологии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Segoe Print" pitchFamily="2" charset="0"/>
            </a:rPr>
            <a:t>СМИ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chemeClr val="accent2">
                <a:lumMod val="50000"/>
              </a:schemeClr>
            </a:solidFill>
            <a:latin typeface="Segoe Print" pitchFamily="2" charset="0"/>
          </a:endParaRPr>
        </a:p>
      </dsp:txBody>
      <dsp:txXfrm>
        <a:off x="571188" y="-290117"/>
        <a:ext cx="2426103" cy="2220987"/>
      </dsp:txXfrm>
    </dsp:sp>
    <dsp:sp modelId="{99D6E942-98D1-4D38-A63B-EA9707301E00}">
      <dsp:nvSpPr>
        <dsp:cNvPr id="0" name=""/>
        <dsp:cNvSpPr/>
      </dsp:nvSpPr>
      <dsp:spPr>
        <a:xfrm>
          <a:off x="1864283" y="925186"/>
          <a:ext cx="2809961" cy="221730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Segoe Print" pitchFamily="2" charset="0"/>
            </a:rPr>
            <a:t>Информационно-методический ресурс</a:t>
          </a:r>
          <a:endParaRPr lang="ru-RU" sz="1600" b="1" kern="1200" dirty="0">
            <a:solidFill>
              <a:srgbClr val="002060"/>
            </a:solidFill>
            <a:latin typeface="Segoe Print" pitchFamily="2" charset="0"/>
          </a:endParaRPr>
        </a:p>
      </dsp:txBody>
      <dsp:txXfrm>
        <a:off x="1864283" y="925186"/>
        <a:ext cx="2809961" cy="2217309"/>
      </dsp:txXfrm>
    </dsp:sp>
    <dsp:sp modelId="{9DFFF725-DC83-4FEA-931E-CD47E4476DE1}">
      <dsp:nvSpPr>
        <dsp:cNvPr id="0" name=""/>
        <dsp:cNvSpPr/>
      </dsp:nvSpPr>
      <dsp:spPr>
        <a:xfrm rot="5400000">
          <a:off x="4905562" y="699843"/>
          <a:ext cx="2217362" cy="2668048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Segoe Print" pitchFamily="2" charset="0"/>
            </a:rPr>
            <a:t>Человеческий ресурс</a:t>
          </a:r>
        </a:p>
      </dsp:txBody>
      <dsp:txXfrm rot="5400000">
        <a:off x="4905562" y="699843"/>
        <a:ext cx="2217362" cy="2668048"/>
      </dsp:txXfrm>
    </dsp:sp>
    <dsp:sp modelId="{A63EA227-F0C4-45CD-9D5A-669DA87C2ADB}">
      <dsp:nvSpPr>
        <dsp:cNvPr id="0" name=""/>
        <dsp:cNvSpPr/>
      </dsp:nvSpPr>
      <dsp:spPr>
        <a:xfrm rot="10800000">
          <a:off x="4678155" y="3177959"/>
          <a:ext cx="2718050" cy="2253296"/>
        </a:xfrm>
        <a:prstGeom prst="pieWedge">
          <a:avLst/>
        </a:prstGeom>
        <a:solidFill>
          <a:srgbClr val="F9F03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Segoe Print" pitchFamily="2" charset="0"/>
            </a:rPr>
            <a:t>Организационны</a:t>
          </a:r>
          <a:r>
            <a:rPr lang="ru-RU" sz="1500" b="1" kern="1200" dirty="0" smtClean="0">
              <a:solidFill>
                <a:srgbClr val="002060"/>
              </a:solidFill>
              <a:latin typeface="Segoe Print" pitchFamily="2" charset="0"/>
            </a:rPr>
            <a:t>й ресурс</a:t>
          </a:r>
          <a:endParaRPr lang="ru-RU" sz="1500" b="1" i="1" kern="1200" dirty="0" smtClean="0">
            <a:solidFill>
              <a:srgbClr val="002060"/>
            </a:solidFill>
            <a:latin typeface="Segoe Print" pitchFamily="2" charset="0"/>
          </a:endParaRPr>
        </a:p>
      </dsp:txBody>
      <dsp:txXfrm rot="10800000">
        <a:off x="4678155" y="3177959"/>
        <a:ext cx="2718050" cy="2253296"/>
      </dsp:txXfrm>
    </dsp:sp>
    <dsp:sp modelId="{EEDF86AA-C6A3-4335-A71F-DB402136DFA6}">
      <dsp:nvSpPr>
        <dsp:cNvPr id="0" name=""/>
        <dsp:cNvSpPr/>
      </dsp:nvSpPr>
      <dsp:spPr>
        <a:xfrm rot="16200000">
          <a:off x="2132768" y="2909447"/>
          <a:ext cx="2284942" cy="2821939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Segoe Print" pitchFamily="2" charset="0"/>
            </a:rPr>
            <a:t>Материально-технический ресурс</a:t>
          </a:r>
        </a:p>
      </dsp:txBody>
      <dsp:txXfrm rot="16200000">
        <a:off x="2132768" y="2909447"/>
        <a:ext cx="2284942" cy="2821939"/>
      </dsp:txXfrm>
    </dsp:sp>
    <dsp:sp modelId="{F58A060D-8324-4270-9EAA-803AA0EFC77D}">
      <dsp:nvSpPr>
        <dsp:cNvPr id="0" name=""/>
        <dsp:cNvSpPr/>
      </dsp:nvSpPr>
      <dsp:spPr>
        <a:xfrm>
          <a:off x="4117034" y="2544360"/>
          <a:ext cx="925182" cy="80450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1464-B99F-4B80-A951-DB8B433FA545}">
      <dsp:nvSpPr>
        <dsp:cNvPr id="0" name=""/>
        <dsp:cNvSpPr/>
      </dsp:nvSpPr>
      <dsp:spPr>
        <a:xfrm rot="10800000">
          <a:off x="4117034" y="2755555"/>
          <a:ext cx="925182" cy="80450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067F4-34C1-40F1-B60F-8FDBF2825A0A}">
      <dsp:nvSpPr>
        <dsp:cNvPr id="0" name=""/>
        <dsp:cNvSpPr/>
      </dsp:nvSpPr>
      <dsp:spPr>
        <a:xfrm>
          <a:off x="0" y="0"/>
          <a:ext cx="7858180" cy="1604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методическая обоснованность</a:t>
          </a:r>
          <a:endParaRPr lang="ru-RU" sz="3200" b="1" kern="1200" dirty="0"/>
        </a:p>
      </dsp:txBody>
      <dsp:txXfrm>
        <a:off x="1732122" y="0"/>
        <a:ext cx="6126057" cy="1604865"/>
      </dsp:txXfrm>
    </dsp:sp>
    <dsp:sp modelId="{188B439E-A246-4CB1-9422-DF7D8F351F42}">
      <dsp:nvSpPr>
        <dsp:cNvPr id="0" name=""/>
        <dsp:cNvSpPr/>
      </dsp:nvSpPr>
      <dsp:spPr>
        <a:xfrm>
          <a:off x="606721" y="461854"/>
          <a:ext cx="679166" cy="681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597BC-35F0-48E3-BC78-F551271986F5}">
      <dsp:nvSpPr>
        <dsp:cNvPr id="0" name=""/>
        <dsp:cNvSpPr/>
      </dsp:nvSpPr>
      <dsp:spPr>
        <a:xfrm>
          <a:off x="0" y="1765352"/>
          <a:ext cx="7858180" cy="1604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обеспечение высокого качества подачи материала</a:t>
          </a:r>
          <a:endParaRPr kumimoji="0" lang="ru-RU" sz="3200" b="1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Arial" pitchFamily="34" charset="0"/>
          </a:endParaRPr>
        </a:p>
      </dsp:txBody>
      <dsp:txXfrm>
        <a:off x="1732122" y="1765352"/>
        <a:ext cx="6126057" cy="1604865"/>
      </dsp:txXfrm>
    </dsp:sp>
    <dsp:sp modelId="{49555081-156D-4233-8E95-35753A79987C}">
      <dsp:nvSpPr>
        <dsp:cNvPr id="0" name=""/>
        <dsp:cNvSpPr/>
      </dsp:nvSpPr>
      <dsp:spPr>
        <a:xfrm flipH="1">
          <a:off x="571500" y="2143137"/>
          <a:ext cx="714371" cy="7163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4ED08-718B-442C-BAB8-8942CDF70FD5}">
      <dsp:nvSpPr>
        <dsp:cNvPr id="0" name=""/>
        <dsp:cNvSpPr/>
      </dsp:nvSpPr>
      <dsp:spPr>
        <a:xfrm>
          <a:off x="0" y="3530704"/>
          <a:ext cx="7858180" cy="16048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системность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Arial" pitchFamily="34" charset="0"/>
            </a:rPr>
            <a:t>применения</a:t>
          </a:r>
          <a:endParaRPr kumimoji="0" lang="ru-RU" sz="3200" b="1" i="0" u="none" strike="noStrike" kern="1200" cap="none" normalizeH="0" baseline="0" dirty="0" smtClean="0">
            <a:ln/>
            <a:effectLst/>
            <a:latin typeface="Bookman Old Style" pitchFamily="18" charset="0"/>
            <a:ea typeface="Times New Roman" pitchFamily="18" charset="0"/>
            <a:cs typeface="Arial" pitchFamily="34" charset="0"/>
          </a:endParaRPr>
        </a:p>
      </dsp:txBody>
      <dsp:txXfrm>
        <a:off x="1732122" y="3530704"/>
        <a:ext cx="6126057" cy="1604865"/>
      </dsp:txXfrm>
    </dsp:sp>
    <dsp:sp modelId="{8A6EE471-629B-4F09-951B-CC999A242278}">
      <dsp:nvSpPr>
        <dsp:cNvPr id="0" name=""/>
        <dsp:cNvSpPr/>
      </dsp:nvSpPr>
      <dsp:spPr>
        <a:xfrm flipH="1">
          <a:off x="571500" y="3951365"/>
          <a:ext cx="749607" cy="7635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921F1-AE07-4FA7-B1CF-59EEFE3021B4}">
      <dsp:nvSpPr>
        <dsp:cNvPr id="0" name=""/>
        <dsp:cNvSpPr/>
      </dsp:nvSpPr>
      <dsp:spPr>
        <a:xfrm>
          <a:off x="3184664" y="-3401"/>
          <a:ext cx="2530379" cy="1409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Серии презентаций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Bookman Old Style" pitchFamily="18" charset="0"/>
          </a:endParaRPr>
        </a:p>
      </dsp:txBody>
      <dsp:txXfrm>
        <a:off x="3184664" y="-3401"/>
        <a:ext cx="2530379" cy="1409489"/>
      </dsp:txXfrm>
    </dsp:sp>
    <dsp:sp modelId="{6255C778-B3F8-442F-B358-E9C3AF6E5878}">
      <dsp:nvSpPr>
        <dsp:cNvPr id="0" name=""/>
        <dsp:cNvSpPr/>
      </dsp:nvSpPr>
      <dsp:spPr>
        <a:xfrm>
          <a:off x="5613276" y="-1118980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104433" y="2145301"/>
              </a:moveTo>
              <a:arcTo wR="2919123" hR="2919123" stAng="11722328" swAng="11738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9BAAD-087E-402D-AB8D-BEEFF6AA172A}">
      <dsp:nvSpPr>
        <dsp:cNvPr id="0" name=""/>
        <dsp:cNvSpPr/>
      </dsp:nvSpPr>
      <dsp:spPr>
        <a:xfrm>
          <a:off x="5715034" y="120204"/>
          <a:ext cx="2705712" cy="1430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Тематическое планирование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5715034" y="120204"/>
        <a:ext cx="2705712" cy="1430796"/>
      </dsp:txXfrm>
    </dsp:sp>
    <dsp:sp modelId="{389E1AA5-4D91-40EF-B9C8-B9937F467D37}">
      <dsp:nvSpPr>
        <dsp:cNvPr id="0" name=""/>
        <dsp:cNvSpPr/>
      </dsp:nvSpPr>
      <dsp:spPr>
        <a:xfrm>
          <a:off x="4081666" y="-4228789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3496505" y="5780577"/>
              </a:moveTo>
              <a:arcTo wR="2919123" hR="2919123" stAng="4715525" swAng="4578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0936A-8F70-484C-AC68-32AD3E418EA6}">
      <dsp:nvSpPr>
        <dsp:cNvPr id="0" name=""/>
        <dsp:cNvSpPr/>
      </dsp:nvSpPr>
      <dsp:spPr>
        <a:xfrm>
          <a:off x="6357980" y="1603377"/>
          <a:ext cx="2346106" cy="15768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Концентрическое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наращивание материала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6357980" y="1603377"/>
        <a:ext cx="2346106" cy="1576817"/>
      </dsp:txXfrm>
    </dsp:sp>
    <dsp:sp modelId="{AD0922EF-48C4-4793-9E23-5515980BDA9A}">
      <dsp:nvSpPr>
        <dsp:cNvPr id="0" name=""/>
        <dsp:cNvSpPr/>
      </dsp:nvSpPr>
      <dsp:spPr>
        <a:xfrm>
          <a:off x="2730716" y="-1865157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4918271" y="5046256"/>
              </a:moveTo>
              <a:arcTo wR="2919123" hR="2919123" stAng="2806595" swAng="15229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9A76-B1D2-4B6C-9159-2829B71BE179}">
      <dsp:nvSpPr>
        <dsp:cNvPr id="0" name=""/>
        <dsp:cNvSpPr/>
      </dsp:nvSpPr>
      <dsp:spPr>
        <a:xfrm>
          <a:off x="6215120" y="3268409"/>
          <a:ext cx="2482655" cy="15092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Офтальмо – гигиенические требования</a:t>
          </a: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6215120" y="3268409"/>
        <a:ext cx="2482655" cy="1509215"/>
      </dsp:txXfrm>
    </dsp:sp>
    <dsp:sp modelId="{84626ABF-E7A1-4AF3-9A93-7E8B79227831}">
      <dsp:nvSpPr>
        <dsp:cNvPr id="0" name=""/>
        <dsp:cNvSpPr/>
      </dsp:nvSpPr>
      <dsp:spPr>
        <a:xfrm>
          <a:off x="2307731" y="4050144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4848079" y="728138"/>
              </a:moveTo>
              <a:arcTo wR="2919123" hR="2919123" stAng="18681652" swAng="11506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DB1F6-9C67-4C7A-A2C7-9C8AEA74C575}">
      <dsp:nvSpPr>
        <dsp:cNvPr id="0" name=""/>
        <dsp:cNvSpPr/>
      </dsp:nvSpPr>
      <dsp:spPr>
        <a:xfrm>
          <a:off x="5286422" y="4844743"/>
          <a:ext cx="2632440" cy="15628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Совместное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планирование работы</a:t>
          </a:r>
        </a:p>
      </dsp:txBody>
      <dsp:txXfrm>
        <a:off x="5286422" y="4844743"/>
        <a:ext cx="2632440" cy="1562881"/>
      </dsp:txXfrm>
    </dsp:sp>
    <dsp:sp modelId="{D6684588-B4B1-4C44-9101-FAD884A60A19}">
      <dsp:nvSpPr>
        <dsp:cNvPr id="0" name=""/>
        <dsp:cNvSpPr/>
      </dsp:nvSpPr>
      <dsp:spPr>
        <a:xfrm>
          <a:off x="5251690" y="2979474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33503" y="3360122"/>
              </a:moveTo>
              <a:arcTo wR="2919123" hR="2919123" stAng="10278655" swAng="9331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75CD3-8A1F-4A6A-90D1-E7B85726029F}">
      <dsp:nvSpPr>
        <dsp:cNvPr id="0" name=""/>
        <dsp:cNvSpPr/>
      </dsp:nvSpPr>
      <dsp:spPr>
        <a:xfrm>
          <a:off x="2643203" y="4844742"/>
          <a:ext cx="2630380" cy="15816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Активизация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детей в разных сферах деятельности </a:t>
          </a: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2643203" y="4844742"/>
        <a:ext cx="2630380" cy="1581648"/>
      </dsp:txXfrm>
    </dsp:sp>
    <dsp:sp modelId="{4FDD6822-F5FC-4B25-A175-66D04CE1C970}">
      <dsp:nvSpPr>
        <dsp:cNvPr id="0" name=""/>
        <dsp:cNvSpPr/>
      </dsp:nvSpPr>
      <dsp:spPr>
        <a:xfrm>
          <a:off x="-2749384" y="409682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5387330" y="4477726"/>
              </a:moveTo>
              <a:arcTo wR="2919123" hR="2919123" stAng="1936275" swAng="11451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736BF-84B1-4965-8412-52EDC06A83FB}">
      <dsp:nvSpPr>
        <dsp:cNvPr id="0" name=""/>
        <dsp:cNvSpPr/>
      </dsp:nvSpPr>
      <dsp:spPr>
        <a:xfrm>
          <a:off x="71427" y="4000534"/>
          <a:ext cx="2681756" cy="16144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Пропедевтический принцип</a:t>
          </a:r>
        </a:p>
        <a:p>
          <a:pPr lvl="0" algn="ctr">
            <a:spcBef>
              <a:spcPct val="0"/>
            </a:spcBef>
          </a:pP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71427" y="4000534"/>
        <a:ext cx="2681756" cy="1614410"/>
      </dsp:txXfrm>
    </dsp:sp>
    <dsp:sp modelId="{ADC162AE-5D1E-455D-898A-11A50F21D47D}">
      <dsp:nvSpPr>
        <dsp:cNvPr id="0" name=""/>
        <dsp:cNvSpPr/>
      </dsp:nvSpPr>
      <dsp:spPr>
        <a:xfrm>
          <a:off x="-1152907" y="3928571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2279366" y="70967"/>
              </a:moveTo>
              <a:arcTo wR="2919123" hR="2919123" stAng="15440415" swAng="52256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CEA11-FA41-4935-8754-13D4877F14C0}">
      <dsp:nvSpPr>
        <dsp:cNvPr id="0" name=""/>
        <dsp:cNvSpPr/>
      </dsp:nvSpPr>
      <dsp:spPr>
        <a:xfrm>
          <a:off x="142867" y="2130092"/>
          <a:ext cx="2714652" cy="18051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Единая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структура </a:t>
          </a: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142867" y="2130092"/>
        <a:ext cx="2714652" cy="1805107"/>
      </dsp:txXfrm>
    </dsp:sp>
    <dsp:sp modelId="{FDAABBEB-2B45-4F97-A37A-92D95A5CDFA5}">
      <dsp:nvSpPr>
        <dsp:cNvPr id="0" name=""/>
        <dsp:cNvSpPr/>
      </dsp:nvSpPr>
      <dsp:spPr>
        <a:xfrm>
          <a:off x="-877883" y="-3689937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2591783" y="5819836"/>
              </a:moveTo>
              <a:arcTo wR="2919123" hR="2919123" stAng="5786309" swAng="19949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C2ECA-3714-49DA-815C-FAA3F3FC2F8A}">
      <dsp:nvSpPr>
        <dsp:cNvPr id="0" name=""/>
        <dsp:cNvSpPr/>
      </dsp:nvSpPr>
      <dsp:spPr>
        <a:xfrm>
          <a:off x="785811" y="344134"/>
          <a:ext cx="2581556" cy="17616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 </a:t>
          </a:r>
          <a:endParaRPr kumimoji="0" lang="ru-RU" sz="1800" b="0" i="0" u="none" strike="noStrike" kern="1200" cap="none" normalizeH="0" baseline="0" dirty="0" smtClean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Учёт возрастных, временных и содержательных параметров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800" b="0" i="0" u="none" strike="noStrike" kern="1200" cap="none" normalizeH="0" baseline="0" dirty="0">
            <a:ln/>
            <a:effectLst/>
            <a:latin typeface="Bookman Old Style" pitchFamily="18" charset="0"/>
            <a:ea typeface="Times New Roman" pitchFamily="18" charset="0"/>
            <a:cs typeface="Times New Roman" pitchFamily="18" charset="0"/>
          </a:endParaRPr>
        </a:p>
      </dsp:txBody>
      <dsp:txXfrm>
        <a:off x="785811" y="344134"/>
        <a:ext cx="2581556" cy="1761603"/>
      </dsp:txXfrm>
    </dsp:sp>
    <dsp:sp modelId="{B2826493-04AD-4131-83A8-05F2A6D96BD1}">
      <dsp:nvSpPr>
        <dsp:cNvPr id="0" name=""/>
        <dsp:cNvSpPr/>
      </dsp:nvSpPr>
      <dsp:spPr>
        <a:xfrm>
          <a:off x="-2508132" y="-2792998"/>
          <a:ext cx="5838247" cy="5838247"/>
        </a:xfrm>
        <a:custGeom>
          <a:avLst/>
          <a:gdLst/>
          <a:ahLst/>
          <a:cxnLst/>
          <a:rect l="0" t="0" r="0" b="0"/>
          <a:pathLst>
            <a:path>
              <a:moveTo>
                <a:pt x="5829560" y="3144166"/>
              </a:moveTo>
              <a:arcTo wR="2919123" hR="2919123" stAng="265288" swAng="81618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EE8476-8FFF-492F-8631-B669CB20D8D8}">
      <dsp:nvSpPr>
        <dsp:cNvPr id="0" name=""/>
        <dsp:cNvSpPr/>
      </dsp:nvSpPr>
      <dsp:spPr>
        <a:xfrm>
          <a:off x="0" y="410003"/>
          <a:ext cx="688181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9C33C-0AAE-4415-AD2A-221C1305DC80}">
      <dsp:nvSpPr>
        <dsp:cNvPr id="0" name=""/>
        <dsp:cNvSpPr/>
      </dsp:nvSpPr>
      <dsp:spPr>
        <a:xfrm>
          <a:off x="327625" y="11483"/>
          <a:ext cx="6552505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организация  зрительной работы и соблюдение режима  зрительных нагрузок  в соответствии со зрительными  возможностями детей</a:t>
          </a:r>
          <a:endParaRPr lang="ru-RU" sz="1600" b="1" kern="1200" dirty="0">
            <a:latin typeface="Bookman Old Style" pitchFamily="18" charset="0"/>
          </a:endParaRPr>
        </a:p>
      </dsp:txBody>
      <dsp:txXfrm>
        <a:off x="327625" y="11483"/>
        <a:ext cx="6552505" cy="797040"/>
      </dsp:txXfrm>
    </dsp:sp>
    <dsp:sp modelId="{C095CB5D-D53E-4B29-A7A0-36194B9FCA61}">
      <dsp:nvSpPr>
        <dsp:cNvPr id="0" name=""/>
        <dsp:cNvSpPr/>
      </dsp:nvSpPr>
      <dsp:spPr>
        <a:xfrm>
          <a:off x="0" y="1634723"/>
          <a:ext cx="688181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5C0A5-BEB6-4BA7-8D42-51A8C3DC200C}">
      <dsp:nvSpPr>
        <dsp:cNvPr id="0" name=""/>
        <dsp:cNvSpPr/>
      </dsp:nvSpPr>
      <dsp:spPr>
        <a:xfrm>
          <a:off x="327625" y="1236203"/>
          <a:ext cx="6552505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соблюдение статико-динамического и двигательного режимов</a:t>
          </a:r>
          <a:endParaRPr lang="ru-RU" sz="1600" b="1" kern="1200" dirty="0">
            <a:latin typeface="Bookman Old Style" pitchFamily="18" charset="0"/>
          </a:endParaRPr>
        </a:p>
      </dsp:txBody>
      <dsp:txXfrm>
        <a:off x="327625" y="1236203"/>
        <a:ext cx="6552505" cy="797040"/>
      </dsp:txXfrm>
    </dsp:sp>
    <dsp:sp modelId="{57FA22A2-21DF-47FE-81E9-C5A1BD97A210}">
      <dsp:nvSpPr>
        <dsp:cNvPr id="0" name=""/>
        <dsp:cNvSpPr/>
      </dsp:nvSpPr>
      <dsp:spPr>
        <a:xfrm>
          <a:off x="0" y="2859443"/>
          <a:ext cx="688181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B982D-AB64-4804-AF80-EFFE293FFB1D}">
      <dsp:nvSpPr>
        <dsp:cNvPr id="0" name=""/>
        <dsp:cNvSpPr/>
      </dsp:nvSpPr>
      <dsp:spPr>
        <a:xfrm>
          <a:off x="327625" y="2460923"/>
          <a:ext cx="6552505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адаптация наглядного  материала </a:t>
          </a:r>
          <a:endParaRPr lang="ru-RU" sz="1600" b="1" kern="1200" dirty="0">
            <a:latin typeface="Bookman Old Style" pitchFamily="18" charset="0"/>
          </a:endParaRPr>
        </a:p>
      </dsp:txBody>
      <dsp:txXfrm>
        <a:off x="327625" y="2460923"/>
        <a:ext cx="6552505" cy="797040"/>
      </dsp:txXfrm>
    </dsp:sp>
    <dsp:sp modelId="{743FBB72-C420-4EE5-9221-9DD2B3E1E6D8}">
      <dsp:nvSpPr>
        <dsp:cNvPr id="0" name=""/>
        <dsp:cNvSpPr/>
      </dsp:nvSpPr>
      <dsp:spPr>
        <a:xfrm>
          <a:off x="0" y="4084164"/>
          <a:ext cx="688181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AF436-5313-469C-BC7F-9EB8724E0109}">
      <dsp:nvSpPr>
        <dsp:cNvPr id="0" name=""/>
        <dsp:cNvSpPr/>
      </dsp:nvSpPr>
      <dsp:spPr>
        <a:xfrm>
          <a:off x="327625" y="3685644"/>
          <a:ext cx="6552505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выполнение специалистами учреждения  рекомендаций  и назначений врача-офтальмолога </a:t>
          </a:r>
          <a:endParaRPr lang="ru-RU" sz="1600" b="1" kern="1200" dirty="0">
            <a:latin typeface="Bookman Old Style" pitchFamily="18" charset="0"/>
          </a:endParaRPr>
        </a:p>
      </dsp:txBody>
      <dsp:txXfrm>
        <a:off x="327625" y="3685644"/>
        <a:ext cx="6552505" cy="797040"/>
      </dsp:txXfrm>
    </dsp:sp>
    <dsp:sp modelId="{A4EF905B-6224-4757-9254-8BABF26A4498}">
      <dsp:nvSpPr>
        <dsp:cNvPr id="0" name=""/>
        <dsp:cNvSpPr/>
      </dsp:nvSpPr>
      <dsp:spPr>
        <a:xfrm>
          <a:off x="0" y="5308884"/>
          <a:ext cx="688181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0187E-9307-45FC-A8E7-550C6161756E}">
      <dsp:nvSpPr>
        <dsp:cNvPr id="0" name=""/>
        <dsp:cNvSpPr/>
      </dsp:nvSpPr>
      <dsp:spPr>
        <a:xfrm>
          <a:off x="327625" y="4910364"/>
          <a:ext cx="6552505" cy="7970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обучение рациональным способам зрительной  работы </a:t>
          </a:r>
          <a:endParaRPr lang="ru-RU" sz="1600" b="1" kern="1200" dirty="0">
            <a:latin typeface="Bookman Old Style" pitchFamily="18" charset="0"/>
          </a:endParaRPr>
        </a:p>
      </dsp:txBody>
      <dsp:txXfrm>
        <a:off x="327625" y="4910364"/>
        <a:ext cx="6552505" cy="7970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1ADA1-5984-4393-AC4F-82B3F6D904AD}">
      <dsp:nvSpPr>
        <dsp:cNvPr id="0" name=""/>
        <dsp:cNvSpPr/>
      </dsp:nvSpPr>
      <dsp:spPr>
        <a:xfrm>
          <a:off x="2580961" y="1549565"/>
          <a:ext cx="3645557" cy="36455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Структура мультимедийных презентаций:</a:t>
          </a:r>
          <a:endParaRPr lang="ru-RU" sz="2000" kern="1200" dirty="0"/>
        </a:p>
      </dsp:txBody>
      <dsp:txXfrm>
        <a:off x="2580961" y="1549565"/>
        <a:ext cx="3645557" cy="3645557"/>
      </dsp:txXfrm>
    </dsp:sp>
    <dsp:sp modelId="{927EFF20-40A0-43DF-82E2-582B2B9F435D}">
      <dsp:nvSpPr>
        <dsp:cNvPr id="0" name=""/>
        <dsp:cNvSpPr/>
      </dsp:nvSpPr>
      <dsp:spPr>
        <a:xfrm>
          <a:off x="3138467" y="-157302"/>
          <a:ext cx="2530545" cy="23111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Ознакомительная часть</a:t>
          </a:r>
        </a:p>
      </dsp:txBody>
      <dsp:txXfrm>
        <a:off x="3138467" y="-157302"/>
        <a:ext cx="2530545" cy="2311100"/>
      </dsp:txXfrm>
    </dsp:sp>
    <dsp:sp modelId="{865F9355-B674-46C9-AA51-B96B93EB7224}">
      <dsp:nvSpPr>
        <dsp:cNvPr id="0" name=""/>
        <dsp:cNvSpPr/>
      </dsp:nvSpPr>
      <dsp:spPr>
        <a:xfrm>
          <a:off x="5341332" y="1142996"/>
          <a:ext cx="2419009" cy="22371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Обратная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связь</a:t>
          </a:r>
          <a:endParaRPr lang="ru-RU" sz="1400" kern="1200" dirty="0"/>
        </a:p>
      </dsp:txBody>
      <dsp:txXfrm>
        <a:off x="5341332" y="1142996"/>
        <a:ext cx="2419009" cy="2237169"/>
      </dsp:txXfrm>
    </dsp:sp>
    <dsp:sp modelId="{871D1372-6140-4DFE-86BC-A38549EF75A2}">
      <dsp:nvSpPr>
        <dsp:cNvPr id="0" name=""/>
        <dsp:cNvSpPr/>
      </dsp:nvSpPr>
      <dsp:spPr>
        <a:xfrm>
          <a:off x="5309275" y="3530989"/>
          <a:ext cx="2300984" cy="20568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Зрительные упражнения и   динамические паузы</a:t>
          </a:r>
          <a:endParaRPr lang="ru-RU" sz="1400" kern="1200" dirty="0"/>
        </a:p>
      </dsp:txBody>
      <dsp:txXfrm>
        <a:off x="5309275" y="3530989"/>
        <a:ext cx="2300984" cy="2056805"/>
      </dsp:txXfrm>
    </dsp:sp>
    <dsp:sp modelId="{F9608D29-8A41-41DC-983C-F1DF9D087E92}">
      <dsp:nvSpPr>
        <dsp:cNvPr id="0" name=""/>
        <dsp:cNvSpPr/>
      </dsp:nvSpPr>
      <dsp:spPr>
        <a:xfrm>
          <a:off x="3286156" y="4572039"/>
          <a:ext cx="2248105" cy="19662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Зрительные упражнения и   динамические паузы</a:t>
          </a:r>
          <a:endParaRPr lang="ru-RU" sz="1400" kern="1200" dirty="0"/>
        </a:p>
      </dsp:txBody>
      <dsp:txXfrm>
        <a:off x="3286156" y="4572039"/>
        <a:ext cx="2248105" cy="1966267"/>
      </dsp:txXfrm>
    </dsp:sp>
    <dsp:sp modelId="{C46B3137-5D86-4DC8-88AB-A071A1C8A8A2}">
      <dsp:nvSpPr>
        <dsp:cNvPr id="0" name=""/>
        <dsp:cNvSpPr/>
      </dsp:nvSpPr>
      <dsp:spPr>
        <a:xfrm>
          <a:off x="1143011" y="3498398"/>
          <a:ext cx="2409403" cy="21219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Развлекательная часть</a:t>
          </a:r>
        </a:p>
      </dsp:txBody>
      <dsp:txXfrm>
        <a:off x="1143011" y="3498398"/>
        <a:ext cx="2409403" cy="2121987"/>
      </dsp:txXfrm>
    </dsp:sp>
    <dsp:sp modelId="{43132781-1938-4C9A-971D-0EA700888BC4}">
      <dsp:nvSpPr>
        <dsp:cNvPr id="0" name=""/>
        <dsp:cNvSpPr/>
      </dsp:nvSpPr>
      <dsp:spPr>
        <a:xfrm>
          <a:off x="1055045" y="1285871"/>
          <a:ext cx="2460222" cy="21002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Подведение итогов и рекомендации по дальнейшему изучению темы</a:t>
          </a:r>
          <a:endParaRPr lang="ru-RU" sz="1400" kern="1200" dirty="0"/>
        </a:p>
      </dsp:txBody>
      <dsp:txXfrm>
        <a:off x="1055045" y="1285871"/>
        <a:ext cx="2460222" cy="21002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D003DC-AB68-4E54-937E-C044AF6BBEEC}">
      <dsp:nvSpPr>
        <dsp:cNvPr id="0" name=""/>
        <dsp:cNvSpPr/>
      </dsp:nvSpPr>
      <dsp:spPr>
        <a:xfrm>
          <a:off x="0" y="0"/>
          <a:ext cx="8215370" cy="944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3200" b="0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Рекомендации :</a:t>
          </a:r>
          <a:endParaRPr kumimoji="0" lang="ru-RU" sz="3200" b="0" i="0" u="none" strike="noStrike" kern="1200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sp:txBody>
      <dsp:txXfrm>
        <a:off x="1737568" y="0"/>
        <a:ext cx="6477801" cy="944948"/>
      </dsp:txXfrm>
    </dsp:sp>
    <dsp:sp modelId="{E86C0552-610B-45E0-B0FB-D1D66C572CF1}">
      <dsp:nvSpPr>
        <dsp:cNvPr id="0" name=""/>
        <dsp:cNvSpPr/>
      </dsp:nvSpPr>
      <dsp:spPr>
        <a:xfrm flipH="1">
          <a:off x="855739" y="94494"/>
          <a:ext cx="120585" cy="7559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6839E-DA62-4B1C-9977-30C635850FC5}">
      <dsp:nvSpPr>
        <dsp:cNvPr id="0" name=""/>
        <dsp:cNvSpPr/>
      </dsp:nvSpPr>
      <dsp:spPr>
        <a:xfrm>
          <a:off x="0" y="1039443"/>
          <a:ext cx="8215370" cy="944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подробное обсуждение лексической темы </a:t>
          </a:r>
          <a:r>
            <a:rPr kumimoji="0" lang="ru-RU" sz="2000" b="1" i="1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вместе с ребенком</a:t>
          </a:r>
          <a:endParaRPr kumimoji="0" lang="ru-RU" sz="2000" b="1" i="0" u="none" strike="noStrike" kern="1200" cap="none" normalizeH="0" baseline="0" dirty="0" smtClean="0">
            <a:ln/>
            <a:effectLst/>
            <a:latin typeface="Bookman Old Style" pitchFamily="18" charset="0"/>
            <a:cs typeface="Arial" pitchFamily="34" charset="0"/>
          </a:endParaRPr>
        </a:p>
      </dsp:txBody>
      <dsp:txXfrm>
        <a:off x="1737568" y="1039443"/>
        <a:ext cx="6477801" cy="944948"/>
      </dsp:txXfrm>
    </dsp:sp>
    <dsp:sp modelId="{3D122AEC-65C0-4087-AFE6-A4D153EED014}">
      <dsp:nvSpPr>
        <dsp:cNvPr id="0" name=""/>
        <dsp:cNvSpPr/>
      </dsp:nvSpPr>
      <dsp:spPr>
        <a:xfrm flipH="1">
          <a:off x="890169" y="1133938"/>
          <a:ext cx="51723" cy="7559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19E8-EB49-43F4-8ECE-8855F7904CF4}">
      <dsp:nvSpPr>
        <dsp:cNvPr id="0" name=""/>
        <dsp:cNvSpPr/>
      </dsp:nvSpPr>
      <dsp:spPr>
        <a:xfrm>
          <a:off x="0" y="2078887"/>
          <a:ext cx="8215370" cy="944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использование натуральных объектов и предметов</a:t>
          </a:r>
          <a:endParaRPr kumimoji="0" lang="ru-RU" sz="2000" b="1" i="0" u="none" strike="noStrike" kern="1200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sp:txBody>
      <dsp:txXfrm>
        <a:off x="1737568" y="2078887"/>
        <a:ext cx="6477801" cy="944948"/>
      </dsp:txXfrm>
    </dsp:sp>
    <dsp:sp modelId="{4860E3F8-CCA7-453C-A383-820338B99C20}">
      <dsp:nvSpPr>
        <dsp:cNvPr id="0" name=""/>
        <dsp:cNvSpPr/>
      </dsp:nvSpPr>
      <dsp:spPr>
        <a:xfrm>
          <a:off x="890169" y="2173382"/>
          <a:ext cx="51723" cy="7559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08D2A-CEC3-48B7-BCF6-3BA1FF3A53CE}">
      <dsp:nvSpPr>
        <dsp:cNvPr id="0" name=""/>
        <dsp:cNvSpPr/>
      </dsp:nvSpPr>
      <dsp:spPr>
        <a:xfrm>
          <a:off x="0" y="3118331"/>
          <a:ext cx="8215370" cy="944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проведение тематических экскурсий силами семьи</a:t>
          </a:r>
          <a:endParaRPr kumimoji="0" lang="ru-RU" sz="2000" b="1" i="0" u="none" strike="noStrike" kern="1200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sp:txBody>
      <dsp:txXfrm>
        <a:off x="1737568" y="3118331"/>
        <a:ext cx="6477801" cy="944948"/>
      </dsp:txXfrm>
    </dsp:sp>
    <dsp:sp modelId="{590C6E38-5AE8-48E6-B547-5F07AA0A38EE}">
      <dsp:nvSpPr>
        <dsp:cNvPr id="0" name=""/>
        <dsp:cNvSpPr/>
      </dsp:nvSpPr>
      <dsp:spPr>
        <a:xfrm>
          <a:off x="890169" y="3212826"/>
          <a:ext cx="51723" cy="7559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1E8D7-7689-453F-AE98-E38BDA0713A5}">
      <dsp:nvSpPr>
        <dsp:cNvPr id="0" name=""/>
        <dsp:cNvSpPr/>
      </dsp:nvSpPr>
      <dsp:spPr>
        <a:xfrm>
          <a:off x="0" y="4157775"/>
          <a:ext cx="8215370" cy="944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участие в создании еженедельных тематических выставок в группе</a:t>
          </a:r>
          <a:endParaRPr kumimoji="0" lang="ru-RU" sz="2000" b="1" i="0" u="none" strike="noStrike" kern="1200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</dsp:txBody>
      <dsp:txXfrm>
        <a:off x="1737568" y="4157775"/>
        <a:ext cx="6477801" cy="944948"/>
      </dsp:txXfrm>
    </dsp:sp>
    <dsp:sp modelId="{DF04E791-AABF-40AB-9904-BEF84BF95337}">
      <dsp:nvSpPr>
        <dsp:cNvPr id="0" name=""/>
        <dsp:cNvSpPr/>
      </dsp:nvSpPr>
      <dsp:spPr>
        <a:xfrm>
          <a:off x="890169" y="4252270"/>
          <a:ext cx="51723" cy="7559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7CA22-D653-4A86-8358-2CC03846C0F4}">
      <dsp:nvSpPr>
        <dsp:cNvPr id="0" name=""/>
        <dsp:cNvSpPr/>
      </dsp:nvSpPr>
      <dsp:spPr>
        <a:xfrm>
          <a:off x="0" y="5197219"/>
          <a:ext cx="8215370" cy="944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сочинение  сказок, стихов, загадок,  рассказов по заданной теме </a:t>
          </a:r>
          <a:r>
            <a:rPr kumimoji="0" lang="ru-RU" sz="2000" b="1" i="1" u="none" strike="noStrike" kern="1200" cap="none" normalizeH="0" baseline="0" smtClean="0">
              <a:ln/>
              <a:effectLst/>
              <a:latin typeface="Bookman Old Style" pitchFamily="18" charset="0"/>
              <a:ea typeface="Calibri" pitchFamily="34" charset="0"/>
              <a:cs typeface="Times New Roman" pitchFamily="18" charset="0"/>
            </a:rPr>
            <a:t>совместно с детьми </a:t>
          </a:r>
          <a:endParaRPr kumimoji="0" lang="ru-RU" sz="2000" b="1" i="1" u="none" strike="noStrike" kern="1200" cap="none" normalizeH="0" baseline="0" dirty="0" smtClean="0">
            <a:ln/>
            <a:effectLst/>
            <a:latin typeface="Bookman Old Style" pitchFamily="18" charset="0"/>
            <a:ea typeface="Calibri" pitchFamily="34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/>
        </a:p>
      </dsp:txBody>
      <dsp:txXfrm>
        <a:off x="1737568" y="5197219"/>
        <a:ext cx="6477801" cy="944948"/>
      </dsp:txXfrm>
    </dsp:sp>
    <dsp:sp modelId="{B03D3FB4-FF4B-4B94-947E-9E74B62E0896}">
      <dsp:nvSpPr>
        <dsp:cNvPr id="0" name=""/>
        <dsp:cNvSpPr/>
      </dsp:nvSpPr>
      <dsp:spPr>
        <a:xfrm>
          <a:off x="890169" y="5291714"/>
          <a:ext cx="51723" cy="7559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EF9A2-F6F5-40DF-BF31-1CB2313DA8BB}">
      <dsp:nvSpPr>
        <dsp:cNvPr id="0" name=""/>
        <dsp:cNvSpPr/>
      </dsp:nvSpPr>
      <dsp:spPr>
        <a:xfrm>
          <a:off x="1035863" y="-17860"/>
          <a:ext cx="6572272" cy="6572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Bookman Old Style" pitchFamily="18" charset="0"/>
            </a:rPr>
            <a:t>Ребёнок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Bookman Old Style" pitchFamily="18" charset="0"/>
            </a:rPr>
            <a:t>с ОВЗ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0" kern="1200" dirty="0" smtClean="0">
            <a:latin typeface="Bookman Old Style" pitchFamily="18" charset="0"/>
          </a:endParaRPr>
        </a:p>
      </dsp:txBody>
      <dsp:txXfrm>
        <a:off x="3089698" y="310753"/>
        <a:ext cx="2464602" cy="657227"/>
      </dsp:txXfrm>
    </dsp:sp>
    <dsp:sp modelId="{63B3650B-57F4-4C9C-8D47-42492AAF3508}">
      <dsp:nvSpPr>
        <dsp:cNvPr id="0" name=""/>
        <dsp:cNvSpPr/>
      </dsp:nvSpPr>
      <dsp:spPr>
        <a:xfrm>
          <a:off x="1528783" y="967980"/>
          <a:ext cx="5586431" cy="55864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  <a:latin typeface="Bookman Old Style" pitchFamily="18" charset="0"/>
            </a:rPr>
            <a:t>Родители</a:t>
          </a:r>
        </a:p>
        <a:p>
          <a:pPr lvl="0" algn="ctr">
            <a:spcBef>
              <a:spcPct val="0"/>
            </a:spcBef>
          </a:pPr>
          <a:endParaRPr lang="ru-RU" sz="1200" b="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3117424" y="1289200"/>
        <a:ext cx="2409148" cy="642439"/>
      </dsp:txXfrm>
    </dsp:sp>
    <dsp:sp modelId="{CA8DF6FD-11AD-4F4B-995B-97D01947E993}">
      <dsp:nvSpPr>
        <dsp:cNvPr id="0" name=""/>
        <dsp:cNvSpPr/>
      </dsp:nvSpPr>
      <dsp:spPr>
        <a:xfrm>
          <a:off x="2000265" y="1875243"/>
          <a:ext cx="4600590" cy="46005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  <a:latin typeface="Bookman Old Style" pitchFamily="18" charset="0"/>
            </a:rPr>
            <a:t>Воспитатели</a:t>
          </a:r>
          <a:endParaRPr lang="ru-RU" sz="2000" b="0" i="1" kern="1200" dirty="0" smtClean="0">
            <a:solidFill>
              <a:schemeClr val="bg1"/>
            </a:solidFill>
            <a:latin typeface="Bookman Old Style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3110157" y="2192684"/>
        <a:ext cx="2380805" cy="634881"/>
      </dsp:txXfrm>
    </dsp:sp>
    <dsp:sp modelId="{BB587FAE-85B7-4C17-8204-1FFE3F12F91B}">
      <dsp:nvSpPr>
        <dsp:cNvPr id="0" name=""/>
        <dsp:cNvSpPr/>
      </dsp:nvSpPr>
      <dsp:spPr>
        <a:xfrm>
          <a:off x="2357454" y="2939662"/>
          <a:ext cx="3929088" cy="36147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  <a:latin typeface="Bookman Old Style" pitchFamily="18" charset="0"/>
            </a:rPr>
            <a:t>Специалисты ДОУ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3261145" y="3264989"/>
        <a:ext cx="2121707" cy="650654"/>
      </dsp:txXfrm>
    </dsp:sp>
    <dsp:sp modelId="{9D3DD0D8-A9FF-484C-BE5B-3C5691965766}">
      <dsp:nvSpPr>
        <dsp:cNvPr id="0" name=""/>
        <dsp:cNvSpPr/>
      </dsp:nvSpPr>
      <dsp:spPr>
        <a:xfrm>
          <a:off x="2643204" y="3925503"/>
          <a:ext cx="3357589" cy="26289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  <a:latin typeface="Bookman Old Style" pitchFamily="18" charset="0"/>
            </a:rPr>
            <a:t>Дефектологи </a:t>
          </a:r>
        </a:p>
        <a:p>
          <a:pPr lvl="0" algn="ctr">
            <a:spcBef>
              <a:spcPct val="0"/>
            </a:spcBef>
          </a:pPr>
          <a:endParaRPr lang="ru-RU" sz="1600" b="0" i="1" kern="1200" dirty="0" smtClean="0">
            <a:latin typeface="Bookman Old Style" pitchFamily="18" charset="0"/>
            <a:cs typeface="Times New Roman" pitchFamily="18" charset="0"/>
          </a:endParaRPr>
        </a:p>
      </dsp:txBody>
      <dsp:txXfrm>
        <a:off x="3230782" y="4254116"/>
        <a:ext cx="2182433" cy="657227"/>
      </dsp:txXfrm>
    </dsp:sp>
    <dsp:sp modelId="{94235E37-D7DA-4641-AB8B-61592D1E1D3E}">
      <dsp:nvSpPr>
        <dsp:cNvPr id="0" name=""/>
        <dsp:cNvSpPr/>
      </dsp:nvSpPr>
      <dsp:spPr>
        <a:xfrm>
          <a:off x="3357583" y="4875623"/>
          <a:ext cx="1928830" cy="17145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Bookman Old Style" pitchFamily="18" charset="0"/>
            </a:rPr>
            <a:t>МТП</a:t>
          </a:r>
        </a:p>
      </dsp:txBody>
      <dsp:txXfrm>
        <a:off x="3640054" y="5304250"/>
        <a:ext cx="1363889" cy="8572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67373-24EA-45D2-A77F-716862F951E9}">
      <dsp:nvSpPr>
        <dsp:cNvPr id="0" name=""/>
        <dsp:cNvSpPr/>
      </dsp:nvSpPr>
      <dsp:spPr>
        <a:xfrm>
          <a:off x="0" y="37372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9D18A-3FA2-4C7C-8AA6-9AE00941AB6C}">
      <dsp:nvSpPr>
        <dsp:cNvPr id="0" name=""/>
        <dsp:cNvSpPr/>
      </dsp:nvSpPr>
      <dsp:spPr>
        <a:xfrm>
          <a:off x="404716" y="18184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обогащение зрительных представлений 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181849"/>
        <a:ext cx="8094321" cy="383760"/>
      </dsp:txXfrm>
    </dsp:sp>
    <dsp:sp modelId="{95BCE57A-50E6-4A1F-8C79-E5F18D456595}">
      <dsp:nvSpPr>
        <dsp:cNvPr id="0" name=""/>
        <dsp:cNvSpPr/>
      </dsp:nvSpPr>
      <dsp:spPr>
        <a:xfrm>
          <a:off x="0" y="96340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46609-C79D-45DB-97EF-0E69722E703C}">
      <dsp:nvSpPr>
        <dsp:cNvPr id="0" name=""/>
        <dsp:cNvSpPr/>
      </dsp:nvSpPr>
      <dsp:spPr>
        <a:xfrm>
          <a:off x="404716" y="77152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Bookman Old Style" pitchFamily="18" charset="0"/>
            </a:rPr>
            <a:t>полисенсорное</a:t>
          </a:r>
          <a:r>
            <a:rPr lang="ru-RU" sz="2000" b="0" kern="1200" dirty="0" smtClean="0">
              <a:latin typeface="Bookman Old Style" pitchFamily="18" charset="0"/>
            </a:rPr>
            <a:t> восприятие материала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771529"/>
        <a:ext cx="8094321" cy="383760"/>
      </dsp:txXfrm>
    </dsp:sp>
    <dsp:sp modelId="{C792DEC7-FD47-463C-AF82-BB757910E637}">
      <dsp:nvSpPr>
        <dsp:cNvPr id="0" name=""/>
        <dsp:cNvSpPr/>
      </dsp:nvSpPr>
      <dsp:spPr>
        <a:xfrm>
          <a:off x="0" y="155308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F3018-AEF0-46D5-BC6A-DCF769ADE628}">
      <dsp:nvSpPr>
        <dsp:cNvPr id="0" name=""/>
        <dsp:cNvSpPr/>
      </dsp:nvSpPr>
      <dsp:spPr>
        <a:xfrm>
          <a:off x="404716" y="136120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активизация зрительных функций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1361209"/>
        <a:ext cx="8094321" cy="383760"/>
      </dsp:txXfrm>
    </dsp:sp>
    <dsp:sp modelId="{97C66A89-5451-4EA6-8630-196483B6C36E}">
      <dsp:nvSpPr>
        <dsp:cNvPr id="0" name=""/>
        <dsp:cNvSpPr/>
      </dsp:nvSpPr>
      <dsp:spPr>
        <a:xfrm>
          <a:off x="0" y="214276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01CA1-8DF2-4B97-9F11-7EA06846A07E}">
      <dsp:nvSpPr>
        <dsp:cNvPr id="0" name=""/>
        <dsp:cNvSpPr/>
      </dsp:nvSpPr>
      <dsp:spPr>
        <a:xfrm>
          <a:off x="404716" y="195088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развитие </a:t>
          </a:r>
          <a:r>
            <a:rPr lang="ru-RU" sz="2000" b="0" kern="1200" dirty="0" smtClean="0">
              <a:latin typeface="Bookman Old Style" pitchFamily="18" charset="0"/>
            </a:rPr>
            <a:t>речи</a:t>
          </a:r>
          <a:r>
            <a:rPr lang="ru-RU" sz="2000" b="0" kern="1200" smtClean="0">
              <a:latin typeface="Bookman Old Style" pitchFamily="18" charset="0"/>
            </a:rPr>
            <a:t>, преодоление </a:t>
          </a:r>
          <a:r>
            <a:rPr lang="ru-RU" sz="2000" b="0" kern="1200" dirty="0" err="1" smtClean="0">
              <a:latin typeface="Bookman Old Style" pitchFamily="18" charset="0"/>
            </a:rPr>
            <a:t>вербализма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1950889"/>
        <a:ext cx="8094321" cy="383760"/>
      </dsp:txXfrm>
    </dsp:sp>
    <dsp:sp modelId="{FFAB9331-1D4A-4655-841A-BCAD15E30CD2}">
      <dsp:nvSpPr>
        <dsp:cNvPr id="0" name=""/>
        <dsp:cNvSpPr/>
      </dsp:nvSpPr>
      <dsp:spPr>
        <a:xfrm>
          <a:off x="0" y="273244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4D91F-450B-44C0-AFB2-6297F90B0BCE}">
      <dsp:nvSpPr>
        <dsp:cNvPr id="0" name=""/>
        <dsp:cNvSpPr/>
      </dsp:nvSpPr>
      <dsp:spPr>
        <a:xfrm>
          <a:off x="404716" y="254056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развитие моторики и двигательных способностей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2540569"/>
        <a:ext cx="8094321" cy="383760"/>
      </dsp:txXfrm>
    </dsp:sp>
    <dsp:sp modelId="{83C965DA-2F87-42C1-B0AA-9EC658B0B124}">
      <dsp:nvSpPr>
        <dsp:cNvPr id="0" name=""/>
        <dsp:cNvSpPr/>
      </dsp:nvSpPr>
      <dsp:spPr>
        <a:xfrm>
          <a:off x="0" y="332212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B5EB4-8474-44AC-A776-F2BA23829CCA}">
      <dsp:nvSpPr>
        <dsp:cNvPr id="0" name=""/>
        <dsp:cNvSpPr/>
      </dsp:nvSpPr>
      <dsp:spPr>
        <a:xfrm>
          <a:off x="404716" y="313024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развитие познавательных и психических процессов 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3130249"/>
        <a:ext cx="8094321" cy="383760"/>
      </dsp:txXfrm>
    </dsp:sp>
    <dsp:sp modelId="{78007988-E453-453D-9DE9-8261B1E14D11}">
      <dsp:nvSpPr>
        <dsp:cNvPr id="0" name=""/>
        <dsp:cNvSpPr/>
      </dsp:nvSpPr>
      <dsp:spPr>
        <a:xfrm>
          <a:off x="0" y="391180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C43D2-AD71-44F4-B3C6-792BABFDD5F1}">
      <dsp:nvSpPr>
        <dsp:cNvPr id="0" name=""/>
        <dsp:cNvSpPr/>
      </dsp:nvSpPr>
      <dsp:spPr>
        <a:xfrm>
          <a:off x="404716" y="371992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взаимосвязь и преемственность специалистов ДОУ 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3719929"/>
        <a:ext cx="8094321" cy="383760"/>
      </dsp:txXfrm>
    </dsp:sp>
    <dsp:sp modelId="{357E13FB-E241-4DB9-9BF3-986D7CA2128D}">
      <dsp:nvSpPr>
        <dsp:cNvPr id="0" name=""/>
        <dsp:cNvSpPr/>
      </dsp:nvSpPr>
      <dsp:spPr>
        <a:xfrm>
          <a:off x="0" y="4501489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D758D-BBBC-42CF-B934-5E88F96B5982}">
      <dsp:nvSpPr>
        <dsp:cNvPr id="0" name=""/>
        <dsp:cNvSpPr/>
      </dsp:nvSpPr>
      <dsp:spPr>
        <a:xfrm>
          <a:off x="404716" y="4309609"/>
          <a:ext cx="8094321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расширение границ профессиональных интересов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4309609"/>
        <a:ext cx="8094321" cy="383760"/>
      </dsp:txXfrm>
    </dsp:sp>
    <dsp:sp modelId="{1BA96327-240F-4521-9A1A-39170A34ABE6}">
      <dsp:nvSpPr>
        <dsp:cNvPr id="0" name=""/>
        <dsp:cNvSpPr/>
      </dsp:nvSpPr>
      <dsp:spPr>
        <a:xfrm>
          <a:off x="0" y="5277028"/>
          <a:ext cx="850112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FEE94-F1A9-4EB7-8EBD-E3825C187924}">
      <dsp:nvSpPr>
        <dsp:cNvPr id="0" name=""/>
        <dsp:cNvSpPr/>
      </dsp:nvSpPr>
      <dsp:spPr>
        <a:xfrm>
          <a:off x="404716" y="4899289"/>
          <a:ext cx="8094321" cy="5696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Bookman Old Style" pitchFamily="18" charset="0"/>
            </a:rPr>
            <a:t>повышение  мотивационной готовности к сотрудничеству педагогов и родителей</a:t>
          </a:r>
          <a:endParaRPr lang="ru-RU" sz="2000" b="0" kern="1200" dirty="0">
            <a:latin typeface="Bookman Old Style" pitchFamily="18" charset="0"/>
          </a:endParaRPr>
        </a:p>
      </dsp:txBody>
      <dsp:txXfrm>
        <a:off x="404716" y="4899289"/>
        <a:ext cx="8094321" cy="5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docid=MpUJgQEd3fTm_M&amp;tbnid=rIznoKoX0VwxZM:&amp;ved=0CAUQjRw&amp;url=http://new.kazmkpu.kz/en/&amp;ei=erYrU8TbI-Ly4QTYyICwCw&amp;bvm=bv.63316862,d.bGE&amp;psig=AFQjCNHRTkZQknWYrksWcfGVHhvXvAW4WQ&amp;ust=139545988743267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214346" y="495099"/>
            <a:ext cx="93583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Ресурсный подход </a:t>
            </a: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организации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проведению тематических </a:t>
            </a:r>
            <a:r>
              <a:rPr kumimoji="0" lang="ru-RU" sz="3200" b="1" i="0" u="none" strike="noStrike" spc="50" normalizeH="0" baseline="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мультимедийных</a:t>
            </a: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презентаций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детском саду </a:t>
            </a: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компенсирующего </a:t>
            </a:r>
            <a:r>
              <a:rPr kumimoji="0" lang="ru-RU" sz="3200" b="1" i="0" u="none" strike="noStrike" spc="50" normalizeH="0" baseline="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вида. 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0037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Взаимодействие всех участников коррекционно-образовательного процесса.</a:t>
            </a:r>
            <a:endParaRPr lang="ru-RU" sz="3200" b="1" spc="50" dirty="0" smtClean="0">
              <a:ln w="11430"/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Picture 8" descr="http://new.kazmkpu.kz/images/cict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714752"/>
            <a:ext cx="1785950" cy="14053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49291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latin typeface="Bookman Old Style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Учителя – дефектологи МКДОУ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/с №312 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Жемчужинка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»:  Лазарева Лариса Владимировна, Жукова Галина Эдуардовна,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Золотухина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Светлана Борисовна,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Боровкова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Надежда Сергеевна.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628652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Новосибирск 2014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42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изображения в слайдах должны быть высокого качества, не допускается использование нечетких или размытых иллюстраций</a:t>
            </a:r>
          </a:p>
        </p:txBody>
      </p:sp>
      <p:pic>
        <p:nvPicPr>
          <p:cNvPr id="2050" name="Picture 2" descr="C:\Users\Zukova\Pictures\klipart-derevo-s-plo-13753220417072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500034" y="2428868"/>
            <a:ext cx="2068597" cy="247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Zukova\Pictures\klipart-derevo-s-plo-13753220417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57298"/>
            <a:ext cx="3381375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572140"/>
            <a:ext cx="9001156" cy="96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изображения должны быть достаточно крупными, позволяющими четко их видеть с любого места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 каждом слайде может быть размещено от  одного до шести-семи объектов, в зависимости от задач и возраста детей</a:t>
            </a:r>
          </a:p>
        </p:txBody>
      </p:sp>
      <p:pic>
        <p:nvPicPr>
          <p:cNvPr id="10" name="Рисунок 9" descr="1321200360_024.jpg"/>
          <p:cNvPicPr>
            <a:picLocks noChangeAspect="1"/>
          </p:cNvPicPr>
          <p:nvPr/>
        </p:nvPicPr>
        <p:blipFill>
          <a:blip r:embed="rId2" cstate="print">
            <a:lum bright="-10000" contrast="30000"/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571612"/>
            <a:ext cx="2470160" cy="2428892"/>
          </a:xfrm>
          <a:prstGeom prst="rect">
            <a:avLst/>
          </a:prstGeom>
        </p:spPr>
      </p:pic>
      <p:pic>
        <p:nvPicPr>
          <p:cNvPr id="17" name="Рисунок 16" descr="1321200337_0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0" y="857232"/>
            <a:ext cx="2341285" cy="2632398"/>
          </a:xfrm>
          <a:prstGeom prst="rect">
            <a:avLst/>
          </a:prstGeom>
        </p:spPr>
      </p:pic>
      <p:pic>
        <p:nvPicPr>
          <p:cNvPr id="18" name="Рисунок 17" descr="1321200377_002.jpg"/>
          <p:cNvPicPr>
            <a:picLocks noChangeAspect="1"/>
          </p:cNvPicPr>
          <p:nvPr/>
        </p:nvPicPr>
        <p:blipFill>
          <a:blip r:embed="rId4" cstate="print">
            <a:lum bright="-10000" contrast="30000"/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857232"/>
            <a:ext cx="1673356" cy="2500306"/>
          </a:xfrm>
          <a:prstGeom prst="rect">
            <a:avLst/>
          </a:prstGeom>
        </p:spPr>
      </p:pic>
      <p:pic>
        <p:nvPicPr>
          <p:cNvPr id="21" name="Рисунок 20" descr="1321200360_024.jpg"/>
          <p:cNvPicPr>
            <a:picLocks noChangeAspect="1"/>
          </p:cNvPicPr>
          <p:nvPr/>
        </p:nvPicPr>
        <p:blipFill>
          <a:blip r:embed="rId2" cstate="print">
            <a:lum bright="-10000" contrast="30000"/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7930" y="3500438"/>
            <a:ext cx="2906070" cy="2857520"/>
          </a:xfrm>
          <a:prstGeom prst="rect">
            <a:avLst/>
          </a:prstGeom>
        </p:spPr>
      </p:pic>
      <p:pic>
        <p:nvPicPr>
          <p:cNvPr id="22" name="Рисунок 21" descr="1321200377_0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500034" y="3571876"/>
            <a:ext cx="1857388" cy="2775284"/>
          </a:xfrm>
          <a:prstGeom prst="rect">
            <a:avLst/>
          </a:prstGeom>
        </p:spPr>
      </p:pic>
      <p:pic>
        <p:nvPicPr>
          <p:cNvPr id="23" name="Рисунок 22" descr="1321200337_0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3428992" y="3929066"/>
            <a:ext cx="2484161" cy="2793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ен тех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5072066" y="1308822"/>
            <a:ext cx="3909087" cy="55491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1237357780_military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294"/>
          <a:stretch>
            <a:fillRect/>
          </a:stretch>
        </p:blipFill>
        <p:spPr>
          <a:xfrm>
            <a:off x="142844" y="1357274"/>
            <a:ext cx="4641566" cy="55007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1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для успешного усвоения содержания слайда изображение не должно быть перегруженным малосущественными деталями, загромождающими картину и отвлекающими внимание детей от главного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285772" y="1857352"/>
            <a:ext cx="5500702" cy="45005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285772" y="1785914"/>
            <a:ext cx="5500702" cy="46434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7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необходимо учитывать соразмерность объектов друг относительно друга при одновременном размещении на слайде</a:t>
            </a:r>
          </a:p>
        </p:txBody>
      </p:sp>
      <p:pic>
        <p:nvPicPr>
          <p:cNvPr id="8" name="Рисунок 7" descr="File092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9EDEE"/>
              </a:clrFrom>
              <a:clrTo>
                <a:srgbClr val="E9EDEE">
                  <a:alpha val="0"/>
                </a:srgbClr>
              </a:clrTo>
            </a:clrChange>
          </a:blip>
          <a:srcRect l="5781" t="11694" r="4710" b="6451"/>
          <a:stretch>
            <a:fillRect/>
          </a:stretch>
        </p:blipFill>
        <p:spPr>
          <a:xfrm>
            <a:off x="214282" y="857232"/>
            <a:ext cx="6631488" cy="4071966"/>
          </a:xfrm>
          <a:prstGeom prst="rect">
            <a:avLst/>
          </a:prstGeom>
        </p:spPr>
      </p:pic>
      <p:pic>
        <p:nvPicPr>
          <p:cNvPr id="9" name="Рисунок 8" descr="File09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DEE"/>
              </a:clrFrom>
              <a:clrTo>
                <a:srgbClr val="E9EDEE">
                  <a:alpha val="0"/>
                </a:srgbClr>
              </a:clrTo>
            </a:clrChange>
          </a:blip>
          <a:srcRect l="20448" t="10876" r="15288" b="12991"/>
          <a:stretch>
            <a:fillRect/>
          </a:stretch>
        </p:blipFill>
        <p:spPr>
          <a:xfrm>
            <a:off x="5843564" y="4357694"/>
            <a:ext cx="330043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0042"/>
            <a:ext cx="9144000" cy="87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объекты иллюстраций должны изображаться в их естественных положениях</a:t>
            </a:r>
          </a:p>
        </p:txBody>
      </p:sp>
      <p:pic>
        <p:nvPicPr>
          <p:cNvPr id="6" name="Picture 5" descr="C:\Users\Zukova\Desktop\овца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4889">
            <a:off x="5605046" y="1682611"/>
            <a:ext cx="2205054" cy="2085975"/>
          </a:xfrm>
          <a:prstGeom prst="rect">
            <a:avLst/>
          </a:prstGeom>
          <a:noFill/>
        </p:spPr>
      </p:pic>
      <p:pic>
        <p:nvPicPr>
          <p:cNvPr id="7" name="Рисунок 6" descr="лошадь и жеребено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DF6"/>
              </a:clrFrom>
              <a:clrTo>
                <a:srgbClr val="FAFDF6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642910" y="1552873"/>
            <a:ext cx="4143404" cy="5162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628652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Лошадь с жеребёнком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4071942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Белая, кучерявая овца, висящая вверх ногами в неестественном для неё положении. Посочувствуем белой, кучерявой овце, висящей вверх ногами в неестественном для неё положении ………..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87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следить, чтобы предлагаемый материал был хорошо виден всем детям</a:t>
            </a:r>
          </a:p>
        </p:txBody>
      </p:sp>
      <p:pic>
        <p:nvPicPr>
          <p:cNvPr id="3" name="Рисунок 2" descr="дс 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358114" cy="4905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сопровождать иллюстративный материал пояснениями педагога</a:t>
            </a:r>
          </a:p>
        </p:txBody>
      </p:sp>
      <p:pic>
        <p:nvPicPr>
          <p:cNvPr id="3" name="Рисунок 2" descr="дс 32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857224" y="1142984"/>
            <a:ext cx="771530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142852"/>
          <a:ext cx="878687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214290"/>
          <a:ext cx="821537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864399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56533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Информационные, коммуникационные, аудиовизуальные и интерактивные технологии становятся сегодня основой для построения структуры новой образовательной среды, организации пространства нового типа.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111" name="Picture 15" descr="Интерактивный стол Promethean Activ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86058"/>
            <a:ext cx="3286148" cy="2527807"/>
          </a:xfrm>
          <a:prstGeom prst="rect">
            <a:avLst/>
          </a:prstGeom>
          <a:noFill/>
        </p:spPr>
      </p:pic>
      <p:pic>
        <p:nvPicPr>
          <p:cNvPr id="4113" name="Picture 17" descr="Интерактивный настольный планшет диагональю 22 дюй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52"/>
            <a:ext cx="3500462" cy="2692664"/>
          </a:xfrm>
          <a:prstGeom prst="rect">
            <a:avLst/>
          </a:prstGeom>
          <a:noFill/>
        </p:spPr>
      </p:pic>
      <p:pic>
        <p:nvPicPr>
          <p:cNvPr id="4115" name="Picture 19" descr="Документ-камера WolfVision VZ-P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7166"/>
            <a:ext cx="2071702" cy="1593618"/>
          </a:xfrm>
          <a:prstGeom prst="rect">
            <a:avLst/>
          </a:prstGeom>
          <a:noFill/>
        </p:spPr>
      </p:pic>
      <p:pic>
        <p:nvPicPr>
          <p:cNvPr id="8" name="Picture 13" descr="Интерактивная система Promethean ActivBoard 178 Mount 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28726" y="0"/>
            <a:ext cx="585077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" y="0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Применение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презентаций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коррекционно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педагогическом процессе имеет следующие достоинства: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857232"/>
          <a:ext cx="850112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007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Picture 2" descr="http://3.bp.blogspot.com/-t5ioBC_g_PA/ToVrOYsH6DI/AAAAAAAAAww/sAfOKzrxCkE/s1600/910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0" y="428604"/>
            <a:ext cx="8929718" cy="4911346"/>
          </a:xfrm>
          <a:prstGeom prst="rect">
            <a:avLst/>
          </a:prstGeom>
          <a:noFill/>
        </p:spPr>
      </p:pic>
      <p:pic>
        <p:nvPicPr>
          <p:cNvPr id="4" name="Picture 7" descr="http://festival.1september.ru/articles/628649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000496" y="1785926"/>
            <a:ext cx="1575744" cy="1325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571536" y="357166"/>
          <a:ext cx="950125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с 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9355" y="4381484"/>
            <a:ext cx="2821801" cy="188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с 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881441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дс 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19501"/>
            <a:ext cx="2714644" cy="180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13120" y="571501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Музыкальный зал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203" y="6000768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Ортоптический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кабинет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2823" y="6215082"/>
            <a:ext cx="116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Группа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Комната релаксации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" name="Рисунок 14" descr="дс 323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428596" y="642918"/>
            <a:ext cx="40719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http://www.hifinews.ru/image/pics_2011/interactiveboard_veg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0"/>
            <a:ext cx="3786214" cy="333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928670"/>
          <a:ext cx="7858180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1429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Условия: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нтерактивная система Promethean ActivBoard 587 Pro Mobile EST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928794" y="1571612"/>
            <a:ext cx="5675823" cy="4357742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142844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3240" y="278605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Мультимедийные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тематические презентации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4346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Офтальмо – гигиенические требования:</a:t>
            </a:r>
          </a:p>
        </p:txBody>
      </p:sp>
      <p:pic>
        <p:nvPicPr>
          <p:cNvPr id="4" name="Picture 7" descr="0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5282030"/>
            <a:ext cx="2357454" cy="157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Pj04067000000[1]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42844" y="714356"/>
            <a:ext cx="2214904" cy="1477351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2262182" y="857232"/>
          <a:ext cx="688181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к разработке дидактических материалов с использованием интерактивных досок </a:t>
            </a:r>
          </a:p>
        </p:txBody>
      </p:sp>
      <p:pic>
        <p:nvPicPr>
          <p:cNvPr id="7" name="Picture 2" descr="http://www.schooldesk.ru/files/ncold/Image/board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9198981" cy="4365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20193" r="17186" b="10575"/>
          <a:stretch>
            <a:fillRect/>
          </a:stretch>
        </p:blipFill>
        <p:spPr bwMode="auto">
          <a:xfrm>
            <a:off x="357158" y="114298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501" t="19091" r="17271" b="9998"/>
          <a:stretch>
            <a:fillRect/>
          </a:stretch>
        </p:blipFill>
        <p:spPr bwMode="auto">
          <a:xfrm>
            <a:off x="4357686" y="2857496"/>
            <a:ext cx="4577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7158" y="428604"/>
            <a:ext cx="7929618" cy="49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фон слайдов не должен быть слишком ярким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486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Zukova</dc:creator>
  <cp:lastModifiedBy>Zukova</cp:lastModifiedBy>
  <cp:revision>54</cp:revision>
  <dcterms:created xsi:type="dcterms:W3CDTF">2014-03-21T02:11:16Z</dcterms:created>
  <dcterms:modified xsi:type="dcterms:W3CDTF">2014-03-25T03:43:47Z</dcterms:modified>
</cp:coreProperties>
</file>